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5"/>
  </p:notesMasterIdLst>
  <p:sldIdLst>
    <p:sldId id="256" r:id="rId5"/>
    <p:sldId id="359" r:id="rId6"/>
    <p:sldId id="358" r:id="rId7"/>
    <p:sldId id="347" r:id="rId8"/>
    <p:sldId id="356" r:id="rId9"/>
    <p:sldId id="263" r:id="rId10"/>
    <p:sldId id="265" r:id="rId11"/>
    <p:sldId id="318" r:id="rId12"/>
    <p:sldId id="325" r:id="rId13"/>
    <p:sldId id="329" r:id="rId14"/>
    <p:sldId id="323" r:id="rId15"/>
    <p:sldId id="328" r:id="rId16"/>
    <p:sldId id="340" r:id="rId17"/>
    <p:sldId id="343" r:id="rId18"/>
    <p:sldId id="319" r:id="rId19"/>
    <p:sldId id="320" r:id="rId20"/>
    <p:sldId id="322" r:id="rId21"/>
    <p:sldId id="326" r:id="rId22"/>
    <p:sldId id="324" r:id="rId23"/>
    <p:sldId id="3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 Starks" initials="LS" lastIdx="1" clrIdx="0">
    <p:extLst>
      <p:ext uri="{19B8F6BF-5375-455C-9EA6-DF929625EA0E}">
        <p15:presenceInfo xmlns:p15="http://schemas.microsoft.com/office/powerpoint/2012/main" userId="S::ls@chemcotech.com::17948f89-693b-4cbf-89d0-d47fd088d6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7T10:07:41.890" idx="1">
    <p:pos x="10" y="10"/>
    <p:text>A treatment with chitosan* for 30 minutes decreased feline coronavirus from 1×104 pfu to 1×101 pfu and a treatment for 60 minutes completely killed feline coronavirus, while a treatment with vehicle control (1% acetic acid) did not affect the viability of feline coronavirus.”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6" Type="http://schemas.openxmlformats.org/officeDocument/2006/relationships/image" Target="../media/image61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6" Type="http://schemas.openxmlformats.org/officeDocument/2006/relationships/image" Target="../media/image61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839AC-7A9B-4E12-8D3D-A91A8E2CCC2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5AE9BB-31DB-4AFC-BB99-19454B97D8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Chitin is a natural polysaccharide</a:t>
          </a:r>
        </a:p>
      </dgm:t>
    </dgm:pt>
    <dgm:pt modelId="{63174748-62C5-4B3F-A177-AF398BF71CB3}" type="parTrans" cxnId="{A202429C-BF5C-4C71-B27B-A087BE8C42C0}">
      <dgm:prSet/>
      <dgm:spPr/>
      <dgm:t>
        <a:bodyPr/>
        <a:lstStyle/>
        <a:p>
          <a:endParaRPr lang="en-US" sz="2400"/>
        </a:p>
      </dgm:t>
    </dgm:pt>
    <dgm:pt modelId="{D91BB657-45FC-40D8-B8F4-37EE8A7D3A3C}" type="sibTrans" cxnId="{A202429C-BF5C-4C71-B27B-A087BE8C42C0}">
      <dgm:prSet/>
      <dgm:spPr/>
      <dgm:t>
        <a:bodyPr/>
        <a:lstStyle/>
        <a:p>
          <a:endParaRPr lang="en-US" sz="2400"/>
        </a:p>
      </dgm:t>
    </dgm:pt>
    <dgm:pt modelId="{E4C62E77-0585-47BF-A022-E65C009176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The 2</a:t>
          </a:r>
          <a:r>
            <a:rPr lang="en-US" sz="2000" baseline="30000" dirty="0"/>
            <a:t>nd</a:t>
          </a:r>
          <a:r>
            <a:rPr lang="en-US" sz="2000" dirty="0"/>
            <a:t> abundant organic source on earth</a:t>
          </a:r>
        </a:p>
      </dgm:t>
    </dgm:pt>
    <dgm:pt modelId="{B4298C2D-F617-4AB7-AEA6-3E4B19439774}" type="parTrans" cxnId="{941F589A-1999-4366-8CE2-66AB725A7A1C}">
      <dgm:prSet/>
      <dgm:spPr/>
      <dgm:t>
        <a:bodyPr/>
        <a:lstStyle/>
        <a:p>
          <a:endParaRPr lang="en-US" sz="2400"/>
        </a:p>
      </dgm:t>
    </dgm:pt>
    <dgm:pt modelId="{B9E67CC1-7469-4324-9761-6F775580015D}" type="sibTrans" cxnId="{941F589A-1999-4366-8CE2-66AB725A7A1C}">
      <dgm:prSet/>
      <dgm:spPr/>
      <dgm:t>
        <a:bodyPr/>
        <a:lstStyle/>
        <a:p>
          <a:endParaRPr lang="en-US" sz="2400"/>
        </a:p>
      </dgm:t>
    </dgm:pt>
    <dgm:pt modelId="{593591C3-E65B-467A-A173-7FE0A72AFE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Structure like cellulose with hydroxyl group replaced by acetamido group</a:t>
          </a:r>
        </a:p>
      </dgm:t>
    </dgm:pt>
    <dgm:pt modelId="{99BF149C-540C-4EC7-8905-63B731CEFEAC}" type="parTrans" cxnId="{D2D702DB-06EA-49E5-A272-24A3D4F89774}">
      <dgm:prSet/>
      <dgm:spPr/>
      <dgm:t>
        <a:bodyPr/>
        <a:lstStyle/>
        <a:p>
          <a:endParaRPr lang="en-US" sz="2400"/>
        </a:p>
      </dgm:t>
    </dgm:pt>
    <dgm:pt modelId="{086D542C-C8BE-42E5-9075-52EE0072E0DA}" type="sibTrans" cxnId="{D2D702DB-06EA-49E5-A272-24A3D4F89774}">
      <dgm:prSet/>
      <dgm:spPr/>
      <dgm:t>
        <a:bodyPr/>
        <a:lstStyle/>
        <a:p>
          <a:endParaRPr lang="en-US" sz="2400"/>
        </a:p>
      </dgm:t>
    </dgm:pt>
    <dgm:pt modelId="{367DF9E4-435A-489F-A040-2628581809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1"/>
            <a:t>N</a:t>
          </a:r>
          <a:r>
            <a:rPr lang="en-US" sz="2000"/>
            <a:t>-acetyl-glucosamine</a:t>
          </a:r>
          <a:r>
            <a:rPr lang="el-GR" sz="2000"/>
            <a:t> </a:t>
          </a:r>
          <a:r>
            <a:rPr lang="en-US" sz="2000"/>
            <a:t>units in </a:t>
          </a:r>
          <a:r>
            <a:rPr lang="el-GR" sz="2000"/>
            <a:t>β</a:t>
          </a:r>
          <a:r>
            <a:rPr lang="en-US" sz="2000"/>
            <a:t>-(1→4) linkage </a:t>
          </a:r>
        </a:p>
      </dgm:t>
    </dgm:pt>
    <dgm:pt modelId="{C3998727-EA93-4A40-A46C-437589AABDF7}" type="parTrans" cxnId="{2FFDF66A-0687-4113-B19D-91F1E2B45A04}">
      <dgm:prSet/>
      <dgm:spPr/>
      <dgm:t>
        <a:bodyPr/>
        <a:lstStyle/>
        <a:p>
          <a:endParaRPr lang="en-US" sz="2400"/>
        </a:p>
      </dgm:t>
    </dgm:pt>
    <dgm:pt modelId="{1F397FFB-C85C-49C4-B7C4-41C38B7AA384}" type="sibTrans" cxnId="{2FFDF66A-0687-4113-B19D-91F1E2B45A04}">
      <dgm:prSet/>
      <dgm:spPr/>
      <dgm:t>
        <a:bodyPr/>
        <a:lstStyle/>
        <a:p>
          <a:endParaRPr lang="en-US" sz="2400"/>
        </a:p>
      </dgm:t>
    </dgm:pt>
    <dgm:pt modelId="{66F0BE38-E63A-4352-A3E8-63632C1466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Chitosan is the </a:t>
          </a:r>
          <a:r>
            <a:rPr lang="en-US" sz="2000" i="1"/>
            <a:t>N</a:t>
          </a:r>
          <a:r>
            <a:rPr lang="en-US" sz="2000"/>
            <a:t>-deacetylated derivative of chitin</a:t>
          </a:r>
        </a:p>
      </dgm:t>
    </dgm:pt>
    <dgm:pt modelId="{29ABD2CE-B132-4E71-AF53-8522FED7E5E5}" type="parTrans" cxnId="{50607524-F04A-4FEC-9865-42497063DA84}">
      <dgm:prSet/>
      <dgm:spPr/>
      <dgm:t>
        <a:bodyPr/>
        <a:lstStyle/>
        <a:p>
          <a:endParaRPr lang="en-US" sz="2400"/>
        </a:p>
      </dgm:t>
    </dgm:pt>
    <dgm:pt modelId="{C34A05D3-E105-48AA-B6B8-A0F44DBA5B54}" type="sibTrans" cxnId="{50607524-F04A-4FEC-9865-42497063DA84}">
      <dgm:prSet/>
      <dgm:spPr/>
      <dgm:t>
        <a:bodyPr/>
        <a:lstStyle/>
        <a:p>
          <a:endParaRPr lang="en-US" sz="2400"/>
        </a:p>
      </dgm:t>
    </dgm:pt>
    <dgm:pt modelId="{B68B09FA-77BD-44AF-9E8A-D42267836C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1"/>
            <a:t>N</a:t>
          </a:r>
          <a:r>
            <a:rPr lang="en-US" sz="2000"/>
            <a:t>-glucosamine</a:t>
          </a:r>
          <a:r>
            <a:rPr lang="el-GR" sz="2000"/>
            <a:t> </a:t>
          </a:r>
          <a:r>
            <a:rPr lang="en-US" sz="2000"/>
            <a:t>units in </a:t>
          </a:r>
          <a:r>
            <a:rPr lang="el-GR" sz="2000"/>
            <a:t>β</a:t>
          </a:r>
          <a:r>
            <a:rPr lang="en-US" sz="2000"/>
            <a:t>-(1→4) linkage</a:t>
          </a:r>
        </a:p>
      </dgm:t>
    </dgm:pt>
    <dgm:pt modelId="{37C65ACD-01DA-4D01-8530-F09DF7FC343A}" type="parTrans" cxnId="{77FDB767-C00D-438D-9A73-1412AA592F6C}">
      <dgm:prSet/>
      <dgm:spPr/>
      <dgm:t>
        <a:bodyPr/>
        <a:lstStyle/>
        <a:p>
          <a:endParaRPr lang="en-US" sz="2400"/>
        </a:p>
      </dgm:t>
    </dgm:pt>
    <dgm:pt modelId="{BB3C2BAA-90C9-46C4-87C0-15734D173F83}" type="sibTrans" cxnId="{77FDB767-C00D-438D-9A73-1412AA592F6C}">
      <dgm:prSet/>
      <dgm:spPr/>
      <dgm:t>
        <a:bodyPr/>
        <a:lstStyle/>
        <a:p>
          <a:endParaRPr lang="en-US" sz="2400"/>
        </a:p>
      </dgm:t>
    </dgm:pt>
    <dgm:pt modelId="{6DB699CF-FC75-4043-B927-E85E0F060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1"/>
            <a:t>N</a:t>
          </a:r>
          <a:r>
            <a:rPr lang="en-US" sz="2000"/>
            <a:t>-deacetylation of chitin into chitosan is achieved by treating with 50% NaOH</a:t>
          </a:r>
        </a:p>
      </dgm:t>
    </dgm:pt>
    <dgm:pt modelId="{D71DEB5F-6E61-4B18-B25D-03BEF85E355F}" type="parTrans" cxnId="{FAF7D99F-04C7-4883-9E34-E3A30F0E4B79}">
      <dgm:prSet/>
      <dgm:spPr/>
      <dgm:t>
        <a:bodyPr/>
        <a:lstStyle/>
        <a:p>
          <a:endParaRPr lang="en-US" sz="2400"/>
        </a:p>
      </dgm:t>
    </dgm:pt>
    <dgm:pt modelId="{D70FD32F-80FD-4855-AFB9-002245636703}" type="sibTrans" cxnId="{FAF7D99F-04C7-4883-9E34-E3A30F0E4B79}">
      <dgm:prSet/>
      <dgm:spPr/>
      <dgm:t>
        <a:bodyPr/>
        <a:lstStyle/>
        <a:p>
          <a:endParaRPr lang="en-US" sz="2400"/>
        </a:p>
      </dgm:t>
    </dgm:pt>
    <dgm:pt modelId="{DC8BA2C7-64B5-4FD2-A66C-F11879F742ED}" type="pres">
      <dgm:prSet presAssocID="{109839AC-7A9B-4E12-8D3D-A91A8E2CCC29}" presName="root" presStyleCnt="0">
        <dgm:presLayoutVars>
          <dgm:dir/>
          <dgm:resizeHandles val="exact"/>
        </dgm:presLayoutVars>
      </dgm:prSet>
      <dgm:spPr/>
    </dgm:pt>
    <dgm:pt modelId="{FEE479C7-E001-4438-845E-40778E8CA04D}" type="pres">
      <dgm:prSet presAssocID="{465AE9BB-31DB-4AFC-BB99-19454B97D85A}" presName="compNode" presStyleCnt="0"/>
      <dgm:spPr/>
    </dgm:pt>
    <dgm:pt modelId="{9F6C5241-DE81-4F11-8E02-C7C257A6D9FD}" type="pres">
      <dgm:prSet presAssocID="{465AE9BB-31DB-4AFC-BB99-19454B97D85A}" presName="bgRect" presStyleLbl="bgShp" presStyleIdx="0" presStyleCnt="7"/>
      <dgm:spPr/>
    </dgm:pt>
    <dgm:pt modelId="{4995A41E-CCBA-4D17-B25D-030EA86FF79E}" type="pres">
      <dgm:prSet presAssocID="{465AE9BB-31DB-4AFC-BB99-19454B97D85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4405C2E7-BB07-45E9-B2C0-2354E9EB483F}" type="pres">
      <dgm:prSet presAssocID="{465AE9BB-31DB-4AFC-BB99-19454B97D85A}" presName="spaceRect" presStyleCnt="0"/>
      <dgm:spPr/>
    </dgm:pt>
    <dgm:pt modelId="{51BEEDC6-79DB-4833-9736-F744741D78FA}" type="pres">
      <dgm:prSet presAssocID="{465AE9BB-31DB-4AFC-BB99-19454B97D85A}" presName="parTx" presStyleLbl="revTx" presStyleIdx="0" presStyleCnt="7">
        <dgm:presLayoutVars>
          <dgm:chMax val="0"/>
          <dgm:chPref val="0"/>
        </dgm:presLayoutVars>
      </dgm:prSet>
      <dgm:spPr/>
    </dgm:pt>
    <dgm:pt modelId="{F0B89556-1803-4B68-ABB8-91C5FE74FEB2}" type="pres">
      <dgm:prSet presAssocID="{D91BB657-45FC-40D8-B8F4-37EE8A7D3A3C}" presName="sibTrans" presStyleCnt="0"/>
      <dgm:spPr/>
    </dgm:pt>
    <dgm:pt modelId="{C9FF11C2-EE76-4E13-B580-DC4818E85335}" type="pres">
      <dgm:prSet presAssocID="{E4C62E77-0585-47BF-A022-E65C009176D6}" presName="compNode" presStyleCnt="0"/>
      <dgm:spPr/>
    </dgm:pt>
    <dgm:pt modelId="{D3DC597B-5B64-420D-860D-D61E1849C62C}" type="pres">
      <dgm:prSet presAssocID="{E4C62E77-0585-47BF-A022-E65C009176D6}" presName="bgRect" presStyleLbl="bgShp" presStyleIdx="1" presStyleCnt="7"/>
      <dgm:spPr/>
    </dgm:pt>
    <dgm:pt modelId="{78F356B1-845D-4BFE-99EC-A6A70DE05CF5}" type="pres">
      <dgm:prSet presAssocID="{E4C62E77-0585-47BF-A022-E65C009176D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corn"/>
        </a:ext>
      </dgm:extLst>
    </dgm:pt>
    <dgm:pt modelId="{1CD9642C-7F3F-464B-B7DA-0FA5EF2235D3}" type="pres">
      <dgm:prSet presAssocID="{E4C62E77-0585-47BF-A022-E65C009176D6}" presName="spaceRect" presStyleCnt="0"/>
      <dgm:spPr/>
    </dgm:pt>
    <dgm:pt modelId="{E609E20A-A232-4455-92FA-38A570B8AF0A}" type="pres">
      <dgm:prSet presAssocID="{E4C62E77-0585-47BF-A022-E65C009176D6}" presName="parTx" presStyleLbl="revTx" presStyleIdx="1" presStyleCnt="7">
        <dgm:presLayoutVars>
          <dgm:chMax val="0"/>
          <dgm:chPref val="0"/>
        </dgm:presLayoutVars>
      </dgm:prSet>
      <dgm:spPr/>
    </dgm:pt>
    <dgm:pt modelId="{97944649-3953-454F-86CA-25CE7E1E6106}" type="pres">
      <dgm:prSet presAssocID="{B9E67CC1-7469-4324-9761-6F775580015D}" presName="sibTrans" presStyleCnt="0"/>
      <dgm:spPr/>
    </dgm:pt>
    <dgm:pt modelId="{AC71B014-A709-4AB5-8831-401856FCA7B0}" type="pres">
      <dgm:prSet presAssocID="{593591C3-E65B-467A-A173-7FE0A72AFE9E}" presName="compNode" presStyleCnt="0"/>
      <dgm:spPr/>
    </dgm:pt>
    <dgm:pt modelId="{B56B88C0-8CF2-43A4-9306-DBAD61B94306}" type="pres">
      <dgm:prSet presAssocID="{593591C3-E65B-467A-A173-7FE0A72AFE9E}" presName="bgRect" presStyleLbl="bgShp" presStyleIdx="2" presStyleCnt="7"/>
      <dgm:spPr/>
    </dgm:pt>
    <dgm:pt modelId="{CBF73625-737E-4951-87E6-D8C5B3E8FEE5}" type="pres">
      <dgm:prSet presAssocID="{593591C3-E65B-467A-A173-7FE0A72AFE9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FB0B3058-38B1-4303-93F2-66216A9042DE}" type="pres">
      <dgm:prSet presAssocID="{593591C3-E65B-467A-A173-7FE0A72AFE9E}" presName="spaceRect" presStyleCnt="0"/>
      <dgm:spPr/>
    </dgm:pt>
    <dgm:pt modelId="{EAC13B4A-2FD4-48B3-B6EB-7817450B137C}" type="pres">
      <dgm:prSet presAssocID="{593591C3-E65B-467A-A173-7FE0A72AFE9E}" presName="parTx" presStyleLbl="revTx" presStyleIdx="2" presStyleCnt="7">
        <dgm:presLayoutVars>
          <dgm:chMax val="0"/>
          <dgm:chPref val="0"/>
        </dgm:presLayoutVars>
      </dgm:prSet>
      <dgm:spPr/>
    </dgm:pt>
    <dgm:pt modelId="{913C6453-ED88-4A0E-A909-6D52E3A91CEE}" type="pres">
      <dgm:prSet presAssocID="{086D542C-C8BE-42E5-9075-52EE0072E0DA}" presName="sibTrans" presStyleCnt="0"/>
      <dgm:spPr/>
    </dgm:pt>
    <dgm:pt modelId="{26BE0C4D-D701-43DA-8C5F-633681CFBF10}" type="pres">
      <dgm:prSet presAssocID="{367DF9E4-435A-489F-A040-26285818092A}" presName="compNode" presStyleCnt="0"/>
      <dgm:spPr/>
    </dgm:pt>
    <dgm:pt modelId="{7598AFD7-0D37-4013-B43A-46938A03CD85}" type="pres">
      <dgm:prSet presAssocID="{367DF9E4-435A-489F-A040-26285818092A}" presName="bgRect" presStyleLbl="bgShp" presStyleIdx="3" presStyleCnt="7"/>
      <dgm:spPr/>
    </dgm:pt>
    <dgm:pt modelId="{72E4131A-CCAD-4D85-A596-4451D88A3A8A}" type="pres">
      <dgm:prSet presAssocID="{367DF9E4-435A-489F-A040-26285818092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1096A5C-3B15-4D36-9588-9552BCD9F9FD}" type="pres">
      <dgm:prSet presAssocID="{367DF9E4-435A-489F-A040-26285818092A}" presName="spaceRect" presStyleCnt="0"/>
      <dgm:spPr/>
    </dgm:pt>
    <dgm:pt modelId="{90917F4A-0CB7-4971-8C68-47AD64E0223D}" type="pres">
      <dgm:prSet presAssocID="{367DF9E4-435A-489F-A040-26285818092A}" presName="parTx" presStyleLbl="revTx" presStyleIdx="3" presStyleCnt="7">
        <dgm:presLayoutVars>
          <dgm:chMax val="0"/>
          <dgm:chPref val="0"/>
        </dgm:presLayoutVars>
      </dgm:prSet>
      <dgm:spPr/>
    </dgm:pt>
    <dgm:pt modelId="{24C5B663-6856-4ED9-8C4A-FEAAC89DC21A}" type="pres">
      <dgm:prSet presAssocID="{1F397FFB-C85C-49C4-B7C4-41C38B7AA384}" presName="sibTrans" presStyleCnt="0"/>
      <dgm:spPr/>
    </dgm:pt>
    <dgm:pt modelId="{79EA2C2F-A1A5-4333-9443-016BEA28D9D9}" type="pres">
      <dgm:prSet presAssocID="{66F0BE38-E63A-4352-A3E8-63632C1466E0}" presName="compNode" presStyleCnt="0"/>
      <dgm:spPr/>
    </dgm:pt>
    <dgm:pt modelId="{FEFB8885-45E3-48BA-8535-115DAF2C9E7C}" type="pres">
      <dgm:prSet presAssocID="{66F0BE38-E63A-4352-A3E8-63632C1466E0}" presName="bgRect" presStyleLbl="bgShp" presStyleIdx="4" presStyleCnt="7"/>
      <dgm:spPr/>
    </dgm:pt>
    <dgm:pt modelId="{BC6035A1-7263-4B7F-8C7B-6C75EC280125}" type="pres">
      <dgm:prSet presAssocID="{66F0BE38-E63A-4352-A3E8-63632C1466E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AB35244-6DB8-442F-A1C8-C49E93611F35}" type="pres">
      <dgm:prSet presAssocID="{66F0BE38-E63A-4352-A3E8-63632C1466E0}" presName="spaceRect" presStyleCnt="0"/>
      <dgm:spPr/>
    </dgm:pt>
    <dgm:pt modelId="{F503D48B-FA8A-474F-B4FB-F03BE0764685}" type="pres">
      <dgm:prSet presAssocID="{66F0BE38-E63A-4352-A3E8-63632C1466E0}" presName="parTx" presStyleLbl="revTx" presStyleIdx="4" presStyleCnt="7">
        <dgm:presLayoutVars>
          <dgm:chMax val="0"/>
          <dgm:chPref val="0"/>
        </dgm:presLayoutVars>
      </dgm:prSet>
      <dgm:spPr/>
    </dgm:pt>
    <dgm:pt modelId="{112EECF7-1F05-4BFA-A17B-95DE5F76683F}" type="pres">
      <dgm:prSet presAssocID="{C34A05D3-E105-48AA-B6B8-A0F44DBA5B54}" presName="sibTrans" presStyleCnt="0"/>
      <dgm:spPr/>
    </dgm:pt>
    <dgm:pt modelId="{B523DDBA-9770-44EA-BF8D-AC1B6CFF05F9}" type="pres">
      <dgm:prSet presAssocID="{B68B09FA-77BD-44AF-9E8A-D42267836C02}" presName="compNode" presStyleCnt="0"/>
      <dgm:spPr/>
    </dgm:pt>
    <dgm:pt modelId="{7E88F152-EA4F-45B3-A4D8-4B847525F1E0}" type="pres">
      <dgm:prSet presAssocID="{B68B09FA-77BD-44AF-9E8A-D42267836C02}" presName="bgRect" presStyleLbl="bgShp" presStyleIdx="5" presStyleCnt="7"/>
      <dgm:spPr/>
    </dgm:pt>
    <dgm:pt modelId="{4CD26168-6128-488E-8E2F-8B5F511EA5C0}" type="pres">
      <dgm:prSet presAssocID="{B68B09FA-77BD-44AF-9E8A-D42267836C0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646507AE-53FC-4730-B476-D19FFA415F8C}" type="pres">
      <dgm:prSet presAssocID="{B68B09FA-77BD-44AF-9E8A-D42267836C02}" presName="spaceRect" presStyleCnt="0"/>
      <dgm:spPr/>
    </dgm:pt>
    <dgm:pt modelId="{53BD70EC-0852-4625-A011-42183D2AC76A}" type="pres">
      <dgm:prSet presAssocID="{B68B09FA-77BD-44AF-9E8A-D42267836C02}" presName="parTx" presStyleLbl="revTx" presStyleIdx="5" presStyleCnt="7">
        <dgm:presLayoutVars>
          <dgm:chMax val="0"/>
          <dgm:chPref val="0"/>
        </dgm:presLayoutVars>
      </dgm:prSet>
      <dgm:spPr/>
    </dgm:pt>
    <dgm:pt modelId="{DD27A9AE-F456-4CBB-B562-DA64F14A55F9}" type="pres">
      <dgm:prSet presAssocID="{BB3C2BAA-90C9-46C4-87C0-15734D173F83}" presName="sibTrans" presStyleCnt="0"/>
      <dgm:spPr/>
    </dgm:pt>
    <dgm:pt modelId="{A306DE4B-AECB-40C2-9B33-263D0FE94F7E}" type="pres">
      <dgm:prSet presAssocID="{6DB699CF-FC75-4043-B927-E85E0F060411}" presName="compNode" presStyleCnt="0"/>
      <dgm:spPr/>
    </dgm:pt>
    <dgm:pt modelId="{97EF1368-0423-41B0-B5EC-1FE9E80685FC}" type="pres">
      <dgm:prSet presAssocID="{6DB699CF-FC75-4043-B927-E85E0F060411}" presName="bgRect" presStyleLbl="bgShp" presStyleIdx="6" presStyleCnt="7"/>
      <dgm:spPr/>
    </dgm:pt>
    <dgm:pt modelId="{84AF042A-26FC-4483-BD22-038DD99EAEF9}" type="pres">
      <dgm:prSet presAssocID="{6DB699CF-FC75-4043-B927-E85E0F06041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F6BD3CE-09A1-4837-876B-AD2397D1E3F2}" type="pres">
      <dgm:prSet presAssocID="{6DB699CF-FC75-4043-B927-E85E0F060411}" presName="spaceRect" presStyleCnt="0"/>
      <dgm:spPr/>
    </dgm:pt>
    <dgm:pt modelId="{4276811B-25D1-4B65-8DEB-87CA4A7A6ACE}" type="pres">
      <dgm:prSet presAssocID="{6DB699CF-FC75-4043-B927-E85E0F06041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3DB6608-77D6-4DA9-939C-D0E2BCD8C2BD}" type="presOf" srcId="{593591C3-E65B-467A-A173-7FE0A72AFE9E}" destId="{EAC13B4A-2FD4-48B3-B6EB-7817450B137C}" srcOrd="0" destOrd="0" presId="urn:microsoft.com/office/officeart/2018/2/layout/IconVerticalSolidList"/>
    <dgm:cxn modelId="{50607524-F04A-4FEC-9865-42497063DA84}" srcId="{109839AC-7A9B-4E12-8D3D-A91A8E2CCC29}" destId="{66F0BE38-E63A-4352-A3E8-63632C1466E0}" srcOrd="4" destOrd="0" parTransId="{29ABD2CE-B132-4E71-AF53-8522FED7E5E5}" sibTransId="{C34A05D3-E105-48AA-B6B8-A0F44DBA5B54}"/>
    <dgm:cxn modelId="{C260972A-2C4E-4511-B3CF-2C833B31FA36}" type="presOf" srcId="{6DB699CF-FC75-4043-B927-E85E0F060411}" destId="{4276811B-25D1-4B65-8DEB-87CA4A7A6ACE}" srcOrd="0" destOrd="0" presId="urn:microsoft.com/office/officeart/2018/2/layout/IconVerticalSolidList"/>
    <dgm:cxn modelId="{77FDB767-C00D-438D-9A73-1412AA592F6C}" srcId="{109839AC-7A9B-4E12-8D3D-A91A8E2CCC29}" destId="{B68B09FA-77BD-44AF-9E8A-D42267836C02}" srcOrd="5" destOrd="0" parTransId="{37C65ACD-01DA-4D01-8530-F09DF7FC343A}" sibTransId="{BB3C2BAA-90C9-46C4-87C0-15734D173F83}"/>
    <dgm:cxn modelId="{642A184A-64D5-45B7-ADC5-33F20530A3B8}" type="presOf" srcId="{66F0BE38-E63A-4352-A3E8-63632C1466E0}" destId="{F503D48B-FA8A-474F-B4FB-F03BE0764685}" srcOrd="0" destOrd="0" presId="urn:microsoft.com/office/officeart/2018/2/layout/IconVerticalSolidList"/>
    <dgm:cxn modelId="{2FFDF66A-0687-4113-B19D-91F1E2B45A04}" srcId="{109839AC-7A9B-4E12-8D3D-A91A8E2CCC29}" destId="{367DF9E4-435A-489F-A040-26285818092A}" srcOrd="3" destOrd="0" parTransId="{C3998727-EA93-4A40-A46C-437589AABDF7}" sibTransId="{1F397FFB-C85C-49C4-B7C4-41C38B7AA384}"/>
    <dgm:cxn modelId="{941F589A-1999-4366-8CE2-66AB725A7A1C}" srcId="{109839AC-7A9B-4E12-8D3D-A91A8E2CCC29}" destId="{E4C62E77-0585-47BF-A022-E65C009176D6}" srcOrd="1" destOrd="0" parTransId="{B4298C2D-F617-4AB7-AEA6-3E4B19439774}" sibTransId="{B9E67CC1-7469-4324-9761-6F775580015D}"/>
    <dgm:cxn modelId="{A202429C-BF5C-4C71-B27B-A087BE8C42C0}" srcId="{109839AC-7A9B-4E12-8D3D-A91A8E2CCC29}" destId="{465AE9BB-31DB-4AFC-BB99-19454B97D85A}" srcOrd="0" destOrd="0" parTransId="{63174748-62C5-4B3F-A177-AF398BF71CB3}" sibTransId="{D91BB657-45FC-40D8-B8F4-37EE8A7D3A3C}"/>
    <dgm:cxn modelId="{FAF7D99F-04C7-4883-9E34-E3A30F0E4B79}" srcId="{109839AC-7A9B-4E12-8D3D-A91A8E2CCC29}" destId="{6DB699CF-FC75-4043-B927-E85E0F060411}" srcOrd="6" destOrd="0" parTransId="{D71DEB5F-6E61-4B18-B25D-03BEF85E355F}" sibTransId="{D70FD32F-80FD-4855-AFB9-002245636703}"/>
    <dgm:cxn modelId="{F19221AF-5EEF-46CA-8B7D-6AACC8B993FC}" type="presOf" srcId="{109839AC-7A9B-4E12-8D3D-A91A8E2CCC29}" destId="{DC8BA2C7-64B5-4FD2-A66C-F11879F742ED}" srcOrd="0" destOrd="0" presId="urn:microsoft.com/office/officeart/2018/2/layout/IconVerticalSolidList"/>
    <dgm:cxn modelId="{010473BF-13D3-427C-9BDC-4F1B8333936A}" type="presOf" srcId="{E4C62E77-0585-47BF-A022-E65C009176D6}" destId="{E609E20A-A232-4455-92FA-38A570B8AF0A}" srcOrd="0" destOrd="0" presId="urn:microsoft.com/office/officeart/2018/2/layout/IconVerticalSolidList"/>
    <dgm:cxn modelId="{BDD959C2-F16D-4D73-8524-15027AEBC664}" type="presOf" srcId="{B68B09FA-77BD-44AF-9E8A-D42267836C02}" destId="{53BD70EC-0852-4625-A011-42183D2AC76A}" srcOrd="0" destOrd="0" presId="urn:microsoft.com/office/officeart/2018/2/layout/IconVerticalSolidList"/>
    <dgm:cxn modelId="{531C5DD0-0747-42A0-8E1F-16843EC92015}" type="presOf" srcId="{367DF9E4-435A-489F-A040-26285818092A}" destId="{90917F4A-0CB7-4971-8C68-47AD64E0223D}" srcOrd="0" destOrd="0" presId="urn:microsoft.com/office/officeart/2018/2/layout/IconVerticalSolidList"/>
    <dgm:cxn modelId="{A9411ED3-1F29-4E5D-BA4C-95B66E9EB4B5}" type="presOf" srcId="{465AE9BB-31DB-4AFC-BB99-19454B97D85A}" destId="{51BEEDC6-79DB-4833-9736-F744741D78FA}" srcOrd="0" destOrd="0" presId="urn:microsoft.com/office/officeart/2018/2/layout/IconVerticalSolidList"/>
    <dgm:cxn modelId="{D2D702DB-06EA-49E5-A272-24A3D4F89774}" srcId="{109839AC-7A9B-4E12-8D3D-A91A8E2CCC29}" destId="{593591C3-E65B-467A-A173-7FE0A72AFE9E}" srcOrd="2" destOrd="0" parTransId="{99BF149C-540C-4EC7-8905-63B731CEFEAC}" sibTransId="{086D542C-C8BE-42E5-9075-52EE0072E0DA}"/>
    <dgm:cxn modelId="{7F848559-C034-4650-98FC-E87BCCB50AA2}" type="presParOf" srcId="{DC8BA2C7-64B5-4FD2-A66C-F11879F742ED}" destId="{FEE479C7-E001-4438-845E-40778E8CA04D}" srcOrd="0" destOrd="0" presId="urn:microsoft.com/office/officeart/2018/2/layout/IconVerticalSolidList"/>
    <dgm:cxn modelId="{24E46D4C-2701-4FD9-ADE9-77510928564D}" type="presParOf" srcId="{FEE479C7-E001-4438-845E-40778E8CA04D}" destId="{9F6C5241-DE81-4F11-8E02-C7C257A6D9FD}" srcOrd="0" destOrd="0" presId="urn:microsoft.com/office/officeart/2018/2/layout/IconVerticalSolidList"/>
    <dgm:cxn modelId="{E1B060AE-F575-4966-A434-0F4E1B729030}" type="presParOf" srcId="{FEE479C7-E001-4438-845E-40778E8CA04D}" destId="{4995A41E-CCBA-4D17-B25D-030EA86FF79E}" srcOrd="1" destOrd="0" presId="urn:microsoft.com/office/officeart/2018/2/layout/IconVerticalSolidList"/>
    <dgm:cxn modelId="{C27A768F-EC94-474E-BC93-379A1002AD6C}" type="presParOf" srcId="{FEE479C7-E001-4438-845E-40778E8CA04D}" destId="{4405C2E7-BB07-45E9-B2C0-2354E9EB483F}" srcOrd="2" destOrd="0" presId="urn:microsoft.com/office/officeart/2018/2/layout/IconVerticalSolidList"/>
    <dgm:cxn modelId="{77087383-D442-45F4-9A6A-C6941C7B5908}" type="presParOf" srcId="{FEE479C7-E001-4438-845E-40778E8CA04D}" destId="{51BEEDC6-79DB-4833-9736-F744741D78FA}" srcOrd="3" destOrd="0" presId="urn:microsoft.com/office/officeart/2018/2/layout/IconVerticalSolidList"/>
    <dgm:cxn modelId="{B33FAD21-C3E9-435E-B0C3-8C29EF4AFEFA}" type="presParOf" srcId="{DC8BA2C7-64B5-4FD2-A66C-F11879F742ED}" destId="{F0B89556-1803-4B68-ABB8-91C5FE74FEB2}" srcOrd="1" destOrd="0" presId="urn:microsoft.com/office/officeart/2018/2/layout/IconVerticalSolidList"/>
    <dgm:cxn modelId="{96BC7E38-28E0-4DA0-B51C-81EF9A9E63A5}" type="presParOf" srcId="{DC8BA2C7-64B5-4FD2-A66C-F11879F742ED}" destId="{C9FF11C2-EE76-4E13-B580-DC4818E85335}" srcOrd="2" destOrd="0" presId="urn:microsoft.com/office/officeart/2018/2/layout/IconVerticalSolidList"/>
    <dgm:cxn modelId="{9329B731-577F-4702-A3A1-582EF77AFA9A}" type="presParOf" srcId="{C9FF11C2-EE76-4E13-B580-DC4818E85335}" destId="{D3DC597B-5B64-420D-860D-D61E1849C62C}" srcOrd="0" destOrd="0" presId="urn:microsoft.com/office/officeart/2018/2/layout/IconVerticalSolidList"/>
    <dgm:cxn modelId="{427BE858-D5DA-4869-9494-E07C7C7BE653}" type="presParOf" srcId="{C9FF11C2-EE76-4E13-B580-DC4818E85335}" destId="{78F356B1-845D-4BFE-99EC-A6A70DE05CF5}" srcOrd="1" destOrd="0" presId="urn:microsoft.com/office/officeart/2018/2/layout/IconVerticalSolidList"/>
    <dgm:cxn modelId="{F21043E4-6C26-4FC4-AA3C-31B82C79495D}" type="presParOf" srcId="{C9FF11C2-EE76-4E13-B580-DC4818E85335}" destId="{1CD9642C-7F3F-464B-B7DA-0FA5EF2235D3}" srcOrd="2" destOrd="0" presId="urn:microsoft.com/office/officeart/2018/2/layout/IconVerticalSolidList"/>
    <dgm:cxn modelId="{FB9DFEA5-45FD-43E6-A0C7-2E6BF793F756}" type="presParOf" srcId="{C9FF11C2-EE76-4E13-B580-DC4818E85335}" destId="{E609E20A-A232-4455-92FA-38A570B8AF0A}" srcOrd="3" destOrd="0" presId="urn:microsoft.com/office/officeart/2018/2/layout/IconVerticalSolidList"/>
    <dgm:cxn modelId="{2A31E530-4ADE-4524-8FCF-B5B8078D93D6}" type="presParOf" srcId="{DC8BA2C7-64B5-4FD2-A66C-F11879F742ED}" destId="{97944649-3953-454F-86CA-25CE7E1E6106}" srcOrd="3" destOrd="0" presId="urn:microsoft.com/office/officeart/2018/2/layout/IconVerticalSolidList"/>
    <dgm:cxn modelId="{F6F8F1E7-ED39-462E-B6C8-0FD0F0851040}" type="presParOf" srcId="{DC8BA2C7-64B5-4FD2-A66C-F11879F742ED}" destId="{AC71B014-A709-4AB5-8831-401856FCA7B0}" srcOrd="4" destOrd="0" presId="urn:microsoft.com/office/officeart/2018/2/layout/IconVerticalSolidList"/>
    <dgm:cxn modelId="{41BC36B7-D79E-438E-93D8-29A37799E21C}" type="presParOf" srcId="{AC71B014-A709-4AB5-8831-401856FCA7B0}" destId="{B56B88C0-8CF2-43A4-9306-DBAD61B94306}" srcOrd="0" destOrd="0" presId="urn:microsoft.com/office/officeart/2018/2/layout/IconVerticalSolidList"/>
    <dgm:cxn modelId="{AE693181-EBAC-4747-A8C3-F0F18BEB9F65}" type="presParOf" srcId="{AC71B014-A709-4AB5-8831-401856FCA7B0}" destId="{CBF73625-737E-4951-87E6-D8C5B3E8FEE5}" srcOrd="1" destOrd="0" presId="urn:microsoft.com/office/officeart/2018/2/layout/IconVerticalSolidList"/>
    <dgm:cxn modelId="{E8F21EF4-6ACB-408F-85B4-A17E9321B2A2}" type="presParOf" srcId="{AC71B014-A709-4AB5-8831-401856FCA7B0}" destId="{FB0B3058-38B1-4303-93F2-66216A9042DE}" srcOrd="2" destOrd="0" presId="urn:microsoft.com/office/officeart/2018/2/layout/IconVerticalSolidList"/>
    <dgm:cxn modelId="{4DBF6406-615E-4F41-97E4-D49EE0A16BE5}" type="presParOf" srcId="{AC71B014-A709-4AB5-8831-401856FCA7B0}" destId="{EAC13B4A-2FD4-48B3-B6EB-7817450B137C}" srcOrd="3" destOrd="0" presId="urn:microsoft.com/office/officeart/2018/2/layout/IconVerticalSolidList"/>
    <dgm:cxn modelId="{DEFB5FB8-318D-4D0C-A21C-DD5638F5D765}" type="presParOf" srcId="{DC8BA2C7-64B5-4FD2-A66C-F11879F742ED}" destId="{913C6453-ED88-4A0E-A909-6D52E3A91CEE}" srcOrd="5" destOrd="0" presId="urn:microsoft.com/office/officeart/2018/2/layout/IconVerticalSolidList"/>
    <dgm:cxn modelId="{D8536CD4-373A-4866-8D0A-EA12A48A4DD4}" type="presParOf" srcId="{DC8BA2C7-64B5-4FD2-A66C-F11879F742ED}" destId="{26BE0C4D-D701-43DA-8C5F-633681CFBF10}" srcOrd="6" destOrd="0" presId="urn:microsoft.com/office/officeart/2018/2/layout/IconVerticalSolidList"/>
    <dgm:cxn modelId="{086083E3-7167-4A73-82FC-866D3103AB60}" type="presParOf" srcId="{26BE0C4D-D701-43DA-8C5F-633681CFBF10}" destId="{7598AFD7-0D37-4013-B43A-46938A03CD85}" srcOrd="0" destOrd="0" presId="urn:microsoft.com/office/officeart/2018/2/layout/IconVerticalSolidList"/>
    <dgm:cxn modelId="{DD0F818B-4924-4F33-89AC-523C9A57DAFF}" type="presParOf" srcId="{26BE0C4D-D701-43DA-8C5F-633681CFBF10}" destId="{72E4131A-CCAD-4D85-A596-4451D88A3A8A}" srcOrd="1" destOrd="0" presId="urn:microsoft.com/office/officeart/2018/2/layout/IconVerticalSolidList"/>
    <dgm:cxn modelId="{639EE737-E589-4478-A660-46C331988903}" type="presParOf" srcId="{26BE0C4D-D701-43DA-8C5F-633681CFBF10}" destId="{81096A5C-3B15-4D36-9588-9552BCD9F9FD}" srcOrd="2" destOrd="0" presId="urn:microsoft.com/office/officeart/2018/2/layout/IconVerticalSolidList"/>
    <dgm:cxn modelId="{E57647FD-9CDA-43CB-B55A-FB7951AFA17F}" type="presParOf" srcId="{26BE0C4D-D701-43DA-8C5F-633681CFBF10}" destId="{90917F4A-0CB7-4971-8C68-47AD64E0223D}" srcOrd="3" destOrd="0" presId="urn:microsoft.com/office/officeart/2018/2/layout/IconVerticalSolidList"/>
    <dgm:cxn modelId="{A1CC276C-6BEA-4191-B116-2695355644A3}" type="presParOf" srcId="{DC8BA2C7-64B5-4FD2-A66C-F11879F742ED}" destId="{24C5B663-6856-4ED9-8C4A-FEAAC89DC21A}" srcOrd="7" destOrd="0" presId="urn:microsoft.com/office/officeart/2018/2/layout/IconVerticalSolidList"/>
    <dgm:cxn modelId="{1CA9BD4F-78F5-4F17-9439-1420C84BD0CB}" type="presParOf" srcId="{DC8BA2C7-64B5-4FD2-A66C-F11879F742ED}" destId="{79EA2C2F-A1A5-4333-9443-016BEA28D9D9}" srcOrd="8" destOrd="0" presId="urn:microsoft.com/office/officeart/2018/2/layout/IconVerticalSolidList"/>
    <dgm:cxn modelId="{453C14CB-5E52-43C7-8DDF-1D9150D25A96}" type="presParOf" srcId="{79EA2C2F-A1A5-4333-9443-016BEA28D9D9}" destId="{FEFB8885-45E3-48BA-8535-115DAF2C9E7C}" srcOrd="0" destOrd="0" presId="urn:microsoft.com/office/officeart/2018/2/layout/IconVerticalSolidList"/>
    <dgm:cxn modelId="{AD801927-D088-43CF-8E7C-A1BE11E3F828}" type="presParOf" srcId="{79EA2C2F-A1A5-4333-9443-016BEA28D9D9}" destId="{BC6035A1-7263-4B7F-8C7B-6C75EC280125}" srcOrd="1" destOrd="0" presId="urn:microsoft.com/office/officeart/2018/2/layout/IconVerticalSolidList"/>
    <dgm:cxn modelId="{D13A5543-D8F8-448E-B454-99187B8D6BFB}" type="presParOf" srcId="{79EA2C2F-A1A5-4333-9443-016BEA28D9D9}" destId="{AAB35244-6DB8-442F-A1C8-C49E93611F35}" srcOrd="2" destOrd="0" presId="urn:microsoft.com/office/officeart/2018/2/layout/IconVerticalSolidList"/>
    <dgm:cxn modelId="{D3946B15-7370-4CBD-A74A-CCDDD7F800E0}" type="presParOf" srcId="{79EA2C2F-A1A5-4333-9443-016BEA28D9D9}" destId="{F503D48B-FA8A-474F-B4FB-F03BE0764685}" srcOrd="3" destOrd="0" presId="urn:microsoft.com/office/officeart/2018/2/layout/IconVerticalSolidList"/>
    <dgm:cxn modelId="{B43CD723-23C5-4152-87D6-871CDAA08BFD}" type="presParOf" srcId="{DC8BA2C7-64B5-4FD2-A66C-F11879F742ED}" destId="{112EECF7-1F05-4BFA-A17B-95DE5F76683F}" srcOrd="9" destOrd="0" presId="urn:microsoft.com/office/officeart/2018/2/layout/IconVerticalSolidList"/>
    <dgm:cxn modelId="{36D4AFA8-CE89-4216-8067-EF618EFA95AA}" type="presParOf" srcId="{DC8BA2C7-64B5-4FD2-A66C-F11879F742ED}" destId="{B523DDBA-9770-44EA-BF8D-AC1B6CFF05F9}" srcOrd="10" destOrd="0" presId="urn:microsoft.com/office/officeart/2018/2/layout/IconVerticalSolidList"/>
    <dgm:cxn modelId="{93F3F8B9-2BA5-4F9E-AFC0-21986F950362}" type="presParOf" srcId="{B523DDBA-9770-44EA-BF8D-AC1B6CFF05F9}" destId="{7E88F152-EA4F-45B3-A4D8-4B847525F1E0}" srcOrd="0" destOrd="0" presId="urn:microsoft.com/office/officeart/2018/2/layout/IconVerticalSolidList"/>
    <dgm:cxn modelId="{24B1D61F-67D9-4ECC-AFF1-CBAE26FA54E4}" type="presParOf" srcId="{B523DDBA-9770-44EA-BF8D-AC1B6CFF05F9}" destId="{4CD26168-6128-488E-8E2F-8B5F511EA5C0}" srcOrd="1" destOrd="0" presId="urn:microsoft.com/office/officeart/2018/2/layout/IconVerticalSolidList"/>
    <dgm:cxn modelId="{2BE040A9-0EE3-4554-A189-CCFE47794F17}" type="presParOf" srcId="{B523DDBA-9770-44EA-BF8D-AC1B6CFF05F9}" destId="{646507AE-53FC-4730-B476-D19FFA415F8C}" srcOrd="2" destOrd="0" presId="urn:microsoft.com/office/officeart/2018/2/layout/IconVerticalSolidList"/>
    <dgm:cxn modelId="{659A1B72-E406-4F70-A121-3DFFEE3C6EA2}" type="presParOf" srcId="{B523DDBA-9770-44EA-BF8D-AC1B6CFF05F9}" destId="{53BD70EC-0852-4625-A011-42183D2AC76A}" srcOrd="3" destOrd="0" presId="urn:microsoft.com/office/officeart/2018/2/layout/IconVerticalSolidList"/>
    <dgm:cxn modelId="{79B24418-C64A-4221-ACFA-5751F283D711}" type="presParOf" srcId="{DC8BA2C7-64B5-4FD2-A66C-F11879F742ED}" destId="{DD27A9AE-F456-4CBB-B562-DA64F14A55F9}" srcOrd="11" destOrd="0" presId="urn:microsoft.com/office/officeart/2018/2/layout/IconVerticalSolidList"/>
    <dgm:cxn modelId="{5AD9F5C7-2071-4349-B485-22D8DE12D1A8}" type="presParOf" srcId="{DC8BA2C7-64B5-4FD2-A66C-F11879F742ED}" destId="{A306DE4B-AECB-40C2-9B33-263D0FE94F7E}" srcOrd="12" destOrd="0" presId="urn:microsoft.com/office/officeart/2018/2/layout/IconVerticalSolidList"/>
    <dgm:cxn modelId="{5E2C91ED-8FC7-4E7E-82AD-B86F134DAD85}" type="presParOf" srcId="{A306DE4B-AECB-40C2-9B33-263D0FE94F7E}" destId="{97EF1368-0423-41B0-B5EC-1FE9E80685FC}" srcOrd="0" destOrd="0" presId="urn:microsoft.com/office/officeart/2018/2/layout/IconVerticalSolidList"/>
    <dgm:cxn modelId="{229D116E-37D2-4F96-BAAB-F1A8C1A646F9}" type="presParOf" srcId="{A306DE4B-AECB-40C2-9B33-263D0FE94F7E}" destId="{84AF042A-26FC-4483-BD22-038DD99EAEF9}" srcOrd="1" destOrd="0" presId="urn:microsoft.com/office/officeart/2018/2/layout/IconVerticalSolidList"/>
    <dgm:cxn modelId="{CE303343-AEDC-4FBA-B296-E9CB13978CD8}" type="presParOf" srcId="{A306DE4B-AECB-40C2-9B33-263D0FE94F7E}" destId="{EF6BD3CE-09A1-4837-876B-AD2397D1E3F2}" srcOrd="2" destOrd="0" presId="urn:microsoft.com/office/officeart/2018/2/layout/IconVerticalSolidList"/>
    <dgm:cxn modelId="{6F9A1881-F2D3-4DB5-BFF1-E4626B8EF2C1}" type="presParOf" srcId="{A306DE4B-AECB-40C2-9B33-263D0FE94F7E}" destId="{4276811B-25D1-4B65-8DEB-87CA4A7A6A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5A5A4-4D32-4C5F-93B6-F925A1449E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5A4CF1-26AD-44B7-BAF6-A2F2F499A8BE}">
      <dgm:prSet custT="1"/>
      <dgm:spPr/>
      <dgm:t>
        <a:bodyPr/>
        <a:lstStyle/>
        <a:p>
          <a:r>
            <a:rPr lang="en-US" sz="2400"/>
            <a:t>Unique characteristics of chitin and chitosan:</a:t>
          </a:r>
          <a:endParaRPr lang="en-US" sz="2400" dirty="0"/>
        </a:p>
      </dgm:t>
    </dgm:pt>
    <dgm:pt modelId="{9D6E2A78-8754-4381-9B9F-1ED831EC19C7}" type="parTrans" cxnId="{F1C82AC5-C853-45C5-A6C5-1B6C057A7D38}">
      <dgm:prSet/>
      <dgm:spPr/>
      <dgm:t>
        <a:bodyPr/>
        <a:lstStyle/>
        <a:p>
          <a:endParaRPr lang="en-US" sz="2800"/>
        </a:p>
      </dgm:t>
    </dgm:pt>
    <dgm:pt modelId="{0C26844A-FA8F-4F10-89B0-D418C433D702}" type="sibTrans" cxnId="{F1C82AC5-C853-45C5-A6C5-1B6C057A7D38}">
      <dgm:prSet/>
      <dgm:spPr/>
      <dgm:t>
        <a:bodyPr/>
        <a:lstStyle/>
        <a:p>
          <a:endParaRPr lang="en-US" sz="2800"/>
        </a:p>
      </dgm:t>
    </dgm:pt>
    <dgm:pt modelId="{52BFCD4D-365A-479A-87E7-99FBEFD78398}">
      <dgm:prSet custT="1"/>
      <dgm:spPr/>
      <dgm:t>
        <a:bodyPr/>
        <a:lstStyle/>
        <a:p>
          <a:r>
            <a:rPr lang="en-US" sz="2400"/>
            <a:t>Biocompatible</a:t>
          </a:r>
          <a:endParaRPr lang="en-US" sz="2400" dirty="0"/>
        </a:p>
      </dgm:t>
    </dgm:pt>
    <dgm:pt modelId="{2D4E61B4-C8E3-4BAC-AEF2-2E3A4D0550AE}" type="parTrans" cxnId="{CAA11EEF-44CA-4A76-92F8-0E4C0802A483}">
      <dgm:prSet/>
      <dgm:spPr/>
      <dgm:t>
        <a:bodyPr/>
        <a:lstStyle/>
        <a:p>
          <a:endParaRPr lang="en-US" sz="2800"/>
        </a:p>
      </dgm:t>
    </dgm:pt>
    <dgm:pt modelId="{B7691AEF-9609-49E7-A7CD-9764E0F04FB3}" type="sibTrans" cxnId="{CAA11EEF-44CA-4A76-92F8-0E4C0802A483}">
      <dgm:prSet/>
      <dgm:spPr/>
      <dgm:t>
        <a:bodyPr/>
        <a:lstStyle/>
        <a:p>
          <a:endParaRPr lang="en-US" sz="2800"/>
        </a:p>
      </dgm:t>
    </dgm:pt>
    <dgm:pt modelId="{10588977-EE94-4A9F-A771-562B8673C14C}">
      <dgm:prSet custT="1"/>
      <dgm:spPr/>
      <dgm:t>
        <a:bodyPr/>
        <a:lstStyle/>
        <a:p>
          <a:r>
            <a:rPr lang="en-US" sz="2400"/>
            <a:t>Biodegradable</a:t>
          </a:r>
          <a:endParaRPr lang="en-US" sz="2400" dirty="0"/>
        </a:p>
      </dgm:t>
    </dgm:pt>
    <dgm:pt modelId="{6D07CEB1-FA07-44A0-85DA-6218182D6120}" type="parTrans" cxnId="{504E4E4F-455B-42D5-95C9-F37321988CF1}">
      <dgm:prSet/>
      <dgm:spPr/>
      <dgm:t>
        <a:bodyPr/>
        <a:lstStyle/>
        <a:p>
          <a:endParaRPr lang="en-US" sz="2800"/>
        </a:p>
      </dgm:t>
    </dgm:pt>
    <dgm:pt modelId="{343B5F8F-B377-4022-BE03-484D8A940A71}" type="sibTrans" cxnId="{504E4E4F-455B-42D5-95C9-F37321988CF1}">
      <dgm:prSet/>
      <dgm:spPr/>
      <dgm:t>
        <a:bodyPr/>
        <a:lstStyle/>
        <a:p>
          <a:endParaRPr lang="en-US" sz="2800"/>
        </a:p>
      </dgm:t>
    </dgm:pt>
    <dgm:pt modelId="{FC7CE5A0-06DA-4108-8656-B84F0E8AB6BA}">
      <dgm:prSet custT="1"/>
      <dgm:spPr/>
      <dgm:t>
        <a:bodyPr/>
        <a:lstStyle/>
        <a:p>
          <a:r>
            <a:rPr lang="en-US" sz="2400"/>
            <a:t>100% Non-toxic</a:t>
          </a:r>
          <a:endParaRPr lang="en-US" sz="2400" dirty="0"/>
        </a:p>
      </dgm:t>
    </dgm:pt>
    <dgm:pt modelId="{07BFD36F-96F2-482F-B0BD-37311C9088E4}" type="parTrans" cxnId="{4E4157A7-AE2C-4FA7-8E07-AE6056AA6641}">
      <dgm:prSet/>
      <dgm:spPr/>
      <dgm:t>
        <a:bodyPr/>
        <a:lstStyle/>
        <a:p>
          <a:endParaRPr lang="en-US" sz="2800"/>
        </a:p>
      </dgm:t>
    </dgm:pt>
    <dgm:pt modelId="{FF4FC0E5-2ED1-466C-8A9D-FE570067BE0D}" type="sibTrans" cxnId="{4E4157A7-AE2C-4FA7-8E07-AE6056AA6641}">
      <dgm:prSet/>
      <dgm:spPr/>
      <dgm:t>
        <a:bodyPr/>
        <a:lstStyle/>
        <a:p>
          <a:endParaRPr lang="en-US" sz="2800"/>
        </a:p>
      </dgm:t>
    </dgm:pt>
    <dgm:pt modelId="{FE99D65A-8F3B-42A6-BF0C-85AD37C2F526}">
      <dgm:prSet custT="1"/>
      <dgm:spPr/>
      <dgm:t>
        <a:bodyPr/>
        <a:lstStyle/>
        <a:p>
          <a:r>
            <a:rPr lang="en-US" sz="2400"/>
            <a:t>Remarkable affinity to proteins</a:t>
          </a:r>
        </a:p>
      </dgm:t>
    </dgm:pt>
    <dgm:pt modelId="{AD2A6886-9D62-4281-B0E8-D2C6A8666CD1}" type="parTrans" cxnId="{BE6121E1-E195-4168-886F-7B3B570E2A59}">
      <dgm:prSet/>
      <dgm:spPr/>
      <dgm:t>
        <a:bodyPr/>
        <a:lstStyle/>
        <a:p>
          <a:endParaRPr lang="en-US" sz="2800"/>
        </a:p>
      </dgm:t>
    </dgm:pt>
    <dgm:pt modelId="{68DFB869-FDDC-409E-BC94-124E5DD714C2}" type="sibTrans" cxnId="{BE6121E1-E195-4168-886F-7B3B570E2A59}">
      <dgm:prSet/>
      <dgm:spPr/>
      <dgm:t>
        <a:bodyPr/>
        <a:lstStyle/>
        <a:p>
          <a:endParaRPr lang="en-US" sz="2800"/>
        </a:p>
      </dgm:t>
    </dgm:pt>
    <dgm:pt modelId="{4A0D361C-81B4-4340-9C1E-DB9DF200A957}">
      <dgm:prSet custT="1"/>
      <dgm:spPr/>
      <dgm:t>
        <a:bodyPr/>
        <a:lstStyle/>
        <a:p>
          <a:r>
            <a:rPr lang="en-US" sz="2400"/>
            <a:t>Ability to be functionalized</a:t>
          </a:r>
        </a:p>
      </dgm:t>
    </dgm:pt>
    <dgm:pt modelId="{44777CCD-420D-49AE-B7EA-CA22F2D9D7AC}" type="parTrans" cxnId="{5C27CBB6-243C-44BC-9F28-0E7C364DFEB6}">
      <dgm:prSet/>
      <dgm:spPr/>
      <dgm:t>
        <a:bodyPr/>
        <a:lstStyle/>
        <a:p>
          <a:endParaRPr lang="en-US" sz="2800"/>
        </a:p>
      </dgm:t>
    </dgm:pt>
    <dgm:pt modelId="{6F5F8436-0E01-4521-A24D-C5C735D8DF81}" type="sibTrans" cxnId="{5C27CBB6-243C-44BC-9F28-0E7C364DFEB6}">
      <dgm:prSet/>
      <dgm:spPr/>
      <dgm:t>
        <a:bodyPr/>
        <a:lstStyle/>
        <a:p>
          <a:endParaRPr lang="en-US" sz="2800"/>
        </a:p>
      </dgm:t>
    </dgm:pt>
    <dgm:pt modelId="{14371ED3-CDF5-4455-A14A-3CFEB7CB34A0}">
      <dgm:prSet custT="1"/>
      <dgm:spPr/>
      <dgm:t>
        <a:bodyPr/>
        <a:lstStyle/>
        <a:p>
          <a:r>
            <a:rPr lang="en-US" sz="2400"/>
            <a:t>Renewable </a:t>
          </a:r>
        </a:p>
      </dgm:t>
    </dgm:pt>
    <dgm:pt modelId="{44BDC8FB-10A1-4C60-A127-8A387512550A}" type="parTrans" cxnId="{A1717F4C-0769-4EB4-A051-FD86AA18AFFE}">
      <dgm:prSet/>
      <dgm:spPr/>
      <dgm:t>
        <a:bodyPr/>
        <a:lstStyle/>
        <a:p>
          <a:endParaRPr lang="en-US" sz="2800"/>
        </a:p>
      </dgm:t>
    </dgm:pt>
    <dgm:pt modelId="{15F66A82-B7D7-4B8A-91C6-6CD184238599}" type="sibTrans" cxnId="{A1717F4C-0769-4EB4-A051-FD86AA18AFFE}">
      <dgm:prSet/>
      <dgm:spPr/>
      <dgm:t>
        <a:bodyPr/>
        <a:lstStyle/>
        <a:p>
          <a:endParaRPr lang="en-US" sz="2800"/>
        </a:p>
      </dgm:t>
    </dgm:pt>
    <dgm:pt modelId="{C7D063AF-C39C-4A15-B9F2-14D7E99911D9}">
      <dgm:prSet custT="1"/>
      <dgm:spPr/>
      <dgm:t>
        <a:bodyPr/>
        <a:lstStyle/>
        <a:p>
          <a:r>
            <a:rPr lang="en-US" sz="2400"/>
            <a:t>Abundant</a:t>
          </a:r>
        </a:p>
      </dgm:t>
    </dgm:pt>
    <dgm:pt modelId="{80DA8267-FCA7-463E-99BC-3113457FE476}" type="parTrans" cxnId="{6F97E26C-3145-483C-951D-BBE4CE950033}">
      <dgm:prSet/>
      <dgm:spPr/>
      <dgm:t>
        <a:bodyPr/>
        <a:lstStyle/>
        <a:p>
          <a:endParaRPr lang="en-US" sz="2800"/>
        </a:p>
      </dgm:t>
    </dgm:pt>
    <dgm:pt modelId="{442C73A2-5724-4DE2-99D5-9BDDD46634A9}" type="sibTrans" cxnId="{6F97E26C-3145-483C-951D-BBE4CE950033}">
      <dgm:prSet/>
      <dgm:spPr/>
      <dgm:t>
        <a:bodyPr/>
        <a:lstStyle/>
        <a:p>
          <a:endParaRPr lang="en-US" sz="2800"/>
        </a:p>
      </dgm:t>
    </dgm:pt>
    <dgm:pt modelId="{5D9A7E2D-642A-41FD-94D7-72DFB2539769}" type="pres">
      <dgm:prSet presAssocID="{DDF5A5A4-4D32-4C5F-93B6-F925A1449EED}" presName="root" presStyleCnt="0">
        <dgm:presLayoutVars>
          <dgm:dir/>
          <dgm:resizeHandles val="exact"/>
        </dgm:presLayoutVars>
      </dgm:prSet>
      <dgm:spPr/>
    </dgm:pt>
    <dgm:pt modelId="{22AF9526-F6B6-48DC-B07C-C8B4543EDB92}" type="pres">
      <dgm:prSet presAssocID="{115A4CF1-26AD-44B7-BAF6-A2F2F499A8BE}" presName="compNode" presStyleCnt="0"/>
      <dgm:spPr/>
    </dgm:pt>
    <dgm:pt modelId="{F3124BD5-1943-44A8-918C-F11300CDC625}" type="pres">
      <dgm:prSet presAssocID="{115A4CF1-26AD-44B7-BAF6-A2F2F499A8BE}" presName="bgRect" presStyleLbl="bgShp" presStyleIdx="0" presStyleCnt="8"/>
      <dgm:spPr/>
    </dgm:pt>
    <dgm:pt modelId="{4A390F4C-B406-41EC-B9CB-1D77448F87E1}" type="pres">
      <dgm:prSet presAssocID="{115A4CF1-26AD-44B7-BAF6-A2F2F499A8B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E99B6F7-5A53-4283-9E07-4FD37C2DE0E9}" type="pres">
      <dgm:prSet presAssocID="{115A4CF1-26AD-44B7-BAF6-A2F2F499A8BE}" presName="spaceRect" presStyleCnt="0"/>
      <dgm:spPr/>
    </dgm:pt>
    <dgm:pt modelId="{78A16BA6-AEBA-4D3E-89DC-94B233EE78F8}" type="pres">
      <dgm:prSet presAssocID="{115A4CF1-26AD-44B7-BAF6-A2F2F499A8BE}" presName="parTx" presStyleLbl="revTx" presStyleIdx="0" presStyleCnt="8">
        <dgm:presLayoutVars>
          <dgm:chMax val="0"/>
          <dgm:chPref val="0"/>
        </dgm:presLayoutVars>
      </dgm:prSet>
      <dgm:spPr/>
    </dgm:pt>
    <dgm:pt modelId="{1990C074-D7CB-41F3-870E-F258B308B429}" type="pres">
      <dgm:prSet presAssocID="{0C26844A-FA8F-4F10-89B0-D418C433D702}" presName="sibTrans" presStyleCnt="0"/>
      <dgm:spPr/>
    </dgm:pt>
    <dgm:pt modelId="{9F2D1069-3012-4AA5-B612-8992CC33A700}" type="pres">
      <dgm:prSet presAssocID="{52BFCD4D-365A-479A-87E7-99FBEFD78398}" presName="compNode" presStyleCnt="0"/>
      <dgm:spPr/>
    </dgm:pt>
    <dgm:pt modelId="{D7887993-EF9D-4A7B-BC33-EBD55FF537DE}" type="pres">
      <dgm:prSet presAssocID="{52BFCD4D-365A-479A-87E7-99FBEFD78398}" presName="bgRect" presStyleLbl="bgShp" presStyleIdx="1" presStyleCnt="8"/>
      <dgm:spPr/>
    </dgm:pt>
    <dgm:pt modelId="{5657EB85-1204-4907-95DE-52E0D017D4C4}" type="pres">
      <dgm:prSet presAssocID="{52BFCD4D-365A-479A-87E7-99FBEFD7839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202FDFCF-CE96-427D-8EF2-96B9F809545B}" type="pres">
      <dgm:prSet presAssocID="{52BFCD4D-365A-479A-87E7-99FBEFD78398}" presName="spaceRect" presStyleCnt="0"/>
      <dgm:spPr/>
    </dgm:pt>
    <dgm:pt modelId="{809CEF9F-CA14-4C27-9AC6-DB8C5F9FB5A0}" type="pres">
      <dgm:prSet presAssocID="{52BFCD4D-365A-479A-87E7-99FBEFD78398}" presName="parTx" presStyleLbl="revTx" presStyleIdx="1" presStyleCnt="8">
        <dgm:presLayoutVars>
          <dgm:chMax val="0"/>
          <dgm:chPref val="0"/>
        </dgm:presLayoutVars>
      </dgm:prSet>
      <dgm:spPr/>
    </dgm:pt>
    <dgm:pt modelId="{ED553FF5-983C-4469-AD4F-09E52F5E82DF}" type="pres">
      <dgm:prSet presAssocID="{B7691AEF-9609-49E7-A7CD-9764E0F04FB3}" presName="sibTrans" presStyleCnt="0"/>
      <dgm:spPr/>
    </dgm:pt>
    <dgm:pt modelId="{AC702D77-FD4D-421E-8F8F-5EA869E680BD}" type="pres">
      <dgm:prSet presAssocID="{10588977-EE94-4A9F-A771-562B8673C14C}" presName="compNode" presStyleCnt="0"/>
      <dgm:spPr/>
    </dgm:pt>
    <dgm:pt modelId="{1F3B2856-FE7D-4F93-ADEE-0764799B9ECB}" type="pres">
      <dgm:prSet presAssocID="{10588977-EE94-4A9F-A771-562B8673C14C}" presName="bgRect" presStyleLbl="bgShp" presStyleIdx="2" presStyleCnt="8"/>
      <dgm:spPr/>
    </dgm:pt>
    <dgm:pt modelId="{F9517B52-9168-4DCE-B831-EF9F90F56209}" type="pres">
      <dgm:prSet presAssocID="{10588977-EE94-4A9F-A771-562B8673C14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C547D84A-B5B3-425C-8F7C-2CC89EB55300}" type="pres">
      <dgm:prSet presAssocID="{10588977-EE94-4A9F-A771-562B8673C14C}" presName="spaceRect" presStyleCnt="0"/>
      <dgm:spPr/>
    </dgm:pt>
    <dgm:pt modelId="{0CB6CDCA-6466-4DA2-B0C3-6AC61EB13E4B}" type="pres">
      <dgm:prSet presAssocID="{10588977-EE94-4A9F-A771-562B8673C14C}" presName="parTx" presStyleLbl="revTx" presStyleIdx="2" presStyleCnt="8">
        <dgm:presLayoutVars>
          <dgm:chMax val="0"/>
          <dgm:chPref val="0"/>
        </dgm:presLayoutVars>
      </dgm:prSet>
      <dgm:spPr/>
    </dgm:pt>
    <dgm:pt modelId="{3D383B75-3A0B-4E8F-B346-5B760D4AFB13}" type="pres">
      <dgm:prSet presAssocID="{343B5F8F-B377-4022-BE03-484D8A940A71}" presName="sibTrans" presStyleCnt="0"/>
      <dgm:spPr/>
    </dgm:pt>
    <dgm:pt modelId="{25BA71E9-AF05-4CFD-90D6-0844233BED8D}" type="pres">
      <dgm:prSet presAssocID="{FC7CE5A0-06DA-4108-8656-B84F0E8AB6BA}" presName="compNode" presStyleCnt="0"/>
      <dgm:spPr/>
    </dgm:pt>
    <dgm:pt modelId="{043EA114-ACCC-40B3-A352-E506C384FA44}" type="pres">
      <dgm:prSet presAssocID="{FC7CE5A0-06DA-4108-8656-B84F0E8AB6BA}" presName="bgRect" presStyleLbl="bgShp" presStyleIdx="3" presStyleCnt="8"/>
      <dgm:spPr/>
    </dgm:pt>
    <dgm:pt modelId="{F059F4E7-0DA5-4BBF-A2CB-A2430B15E4A2}" type="pres">
      <dgm:prSet presAssocID="{FC7CE5A0-06DA-4108-8656-B84F0E8AB6B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E30AC11B-0367-41F2-9D04-E8FFCA89F6AF}" type="pres">
      <dgm:prSet presAssocID="{FC7CE5A0-06DA-4108-8656-B84F0E8AB6BA}" presName="spaceRect" presStyleCnt="0"/>
      <dgm:spPr/>
    </dgm:pt>
    <dgm:pt modelId="{4A8746DA-C76F-40CB-B546-A9F122239D1E}" type="pres">
      <dgm:prSet presAssocID="{FC7CE5A0-06DA-4108-8656-B84F0E8AB6BA}" presName="parTx" presStyleLbl="revTx" presStyleIdx="3" presStyleCnt="8">
        <dgm:presLayoutVars>
          <dgm:chMax val="0"/>
          <dgm:chPref val="0"/>
        </dgm:presLayoutVars>
      </dgm:prSet>
      <dgm:spPr/>
    </dgm:pt>
    <dgm:pt modelId="{49A75B84-A908-403A-898E-1515DB2FF1BB}" type="pres">
      <dgm:prSet presAssocID="{FF4FC0E5-2ED1-466C-8A9D-FE570067BE0D}" presName="sibTrans" presStyleCnt="0"/>
      <dgm:spPr/>
    </dgm:pt>
    <dgm:pt modelId="{66A2AA16-C32E-4E62-9C9E-B007D4685E06}" type="pres">
      <dgm:prSet presAssocID="{FE99D65A-8F3B-42A6-BF0C-85AD37C2F526}" presName="compNode" presStyleCnt="0"/>
      <dgm:spPr/>
    </dgm:pt>
    <dgm:pt modelId="{3E0DCD38-2CE9-4EE7-AFCE-5A707A1DE45A}" type="pres">
      <dgm:prSet presAssocID="{FE99D65A-8F3B-42A6-BF0C-85AD37C2F526}" presName="bgRect" presStyleLbl="bgShp" presStyleIdx="4" presStyleCnt="8"/>
      <dgm:spPr/>
    </dgm:pt>
    <dgm:pt modelId="{E1BB2467-7F8B-4C68-840C-A81DC857AE14}" type="pres">
      <dgm:prSet presAssocID="{FE99D65A-8F3B-42A6-BF0C-85AD37C2F52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F7BA7D8C-FC05-4F78-B2A4-A37A444E06E2}" type="pres">
      <dgm:prSet presAssocID="{FE99D65A-8F3B-42A6-BF0C-85AD37C2F526}" presName="spaceRect" presStyleCnt="0"/>
      <dgm:spPr/>
    </dgm:pt>
    <dgm:pt modelId="{851A2D62-C780-46DB-80C4-B5C1FB97E4AD}" type="pres">
      <dgm:prSet presAssocID="{FE99D65A-8F3B-42A6-BF0C-85AD37C2F526}" presName="parTx" presStyleLbl="revTx" presStyleIdx="4" presStyleCnt="8">
        <dgm:presLayoutVars>
          <dgm:chMax val="0"/>
          <dgm:chPref val="0"/>
        </dgm:presLayoutVars>
      </dgm:prSet>
      <dgm:spPr/>
    </dgm:pt>
    <dgm:pt modelId="{79701260-565E-4FC7-94E2-AEDD9610A29E}" type="pres">
      <dgm:prSet presAssocID="{68DFB869-FDDC-409E-BC94-124E5DD714C2}" presName="sibTrans" presStyleCnt="0"/>
      <dgm:spPr/>
    </dgm:pt>
    <dgm:pt modelId="{3F709608-6FA8-4A8F-8620-40A7377B9EB7}" type="pres">
      <dgm:prSet presAssocID="{4A0D361C-81B4-4340-9C1E-DB9DF200A957}" presName="compNode" presStyleCnt="0"/>
      <dgm:spPr/>
    </dgm:pt>
    <dgm:pt modelId="{C43632C1-6DE5-4024-B48A-DA067F2FCD18}" type="pres">
      <dgm:prSet presAssocID="{4A0D361C-81B4-4340-9C1E-DB9DF200A957}" presName="bgRect" presStyleLbl="bgShp" presStyleIdx="5" presStyleCnt="8"/>
      <dgm:spPr/>
    </dgm:pt>
    <dgm:pt modelId="{5B269EE1-71AE-4861-817F-E3616B5045E4}" type="pres">
      <dgm:prSet presAssocID="{4A0D361C-81B4-4340-9C1E-DB9DF200A95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FD54897B-8B2C-4DC7-8DA0-698D764B01CA}" type="pres">
      <dgm:prSet presAssocID="{4A0D361C-81B4-4340-9C1E-DB9DF200A957}" presName="spaceRect" presStyleCnt="0"/>
      <dgm:spPr/>
    </dgm:pt>
    <dgm:pt modelId="{BEE99BAF-D7BE-4DBB-B685-C861B5F205ED}" type="pres">
      <dgm:prSet presAssocID="{4A0D361C-81B4-4340-9C1E-DB9DF200A957}" presName="parTx" presStyleLbl="revTx" presStyleIdx="5" presStyleCnt="8">
        <dgm:presLayoutVars>
          <dgm:chMax val="0"/>
          <dgm:chPref val="0"/>
        </dgm:presLayoutVars>
      </dgm:prSet>
      <dgm:spPr/>
    </dgm:pt>
    <dgm:pt modelId="{94E216A3-CE36-41F2-868B-7EF07357796B}" type="pres">
      <dgm:prSet presAssocID="{6F5F8436-0E01-4521-A24D-C5C735D8DF81}" presName="sibTrans" presStyleCnt="0"/>
      <dgm:spPr/>
    </dgm:pt>
    <dgm:pt modelId="{7B2BAFE5-65AF-492A-A018-F6A1A02DC7DD}" type="pres">
      <dgm:prSet presAssocID="{14371ED3-CDF5-4455-A14A-3CFEB7CB34A0}" presName="compNode" presStyleCnt="0"/>
      <dgm:spPr/>
    </dgm:pt>
    <dgm:pt modelId="{627E31F5-3FCC-4B0A-B152-93B9F8DD9FE0}" type="pres">
      <dgm:prSet presAssocID="{14371ED3-CDF5-4455-A14A-3CFEB7CB34A0}" presName="bgRect" presStyleLbl="bgShp" presStyleIdx="6" presStyleCnt="8"/>
      <dgm:spPr/>
    </dgm:pt>
    <dgm:pt modelId="{307FAFE3-F804-4DAA-B2B2-B54940093947}" type="pres">
      <dgm:prSet presAssocID="{14371ED3-CDF5-4455-A14A-3CFEB7CB34A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E2850C22-E20E-4985-B694-152286F15E28}" type="pres">
      <dgm:prSet presAssocID="{14371ED3-CDF5-4455-A14A-3CFEB7CB34A0}" presName="spaceRect" presStyleCnt="0"/>
      <dgm:spPr/>
    </dgm:pt>
    <dgm:pt modelId="{5C510B77-6320-42DA-8B1F-6C51A496B534}" type="pres">
      <dgm:prSet presAssocID="{14371ED3-CDF5-4455-A14A-3CFEB7CB34A0}" presName="parTx" presStyleLbl="revTx" presStyleIdx="6" presStyleCnt="8">
        <dgm:presLayoutVars>
          <dgm:chMax val="0"/>
          <dgm:chPref val="0"/>
        </dgm:presLayoutVars>
      </dgm:prSet>
      <dgm:spPr/>
    </dgm:pt>
    <dgm:pt modelId="{C12FA259-3B31-41FE-87D7-CCF6A9C8BCDA}" type="pres">
      <dgm:prSet presAssocID="{15F66A82-B7D7-4B8A-91C6-6CD184238599}" presName="sibTrans" presStyleCnt="0"/>
      <dgm:spPr/>
    </dgm:pt>
    <dgm:pt modelId="{B2C9C4DB-D8E3-4CCC-AAB5-A55DF82F0A98}" type="pres">
      <dgm:prSet presAssocID="{C7D063AF-C39C-4A15-B9F2-14D7E99911D9}" presName="compNode" presStyleCnt="0"/>
      <dgm:spPr/>
    </dgm:pt>
    <dgm:pt modelId="{2C8DA55B-4DDB-4520-B421-8672F187F08F}" type="pres">
      <dgm:prSet presAssocID="{C7D063AF-C39C-4A15-B9F2-14D7E99911D9}" presName="bgRect" presStyleLbl="bgShp" presStyleIdx="7" presStyleCnt="8"/>
      <dgm:spPr/>
    </dgm:pt>
    <dgm:pt modelId="{4AC6CE3A-62BD-4AB0-8B34-EA34E4209BB7}" type="pres">
      <dgm:prSet presAssocID="{C7D063AF-C39C-4A15-B9F2-14D7E99911D9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A8300E3-7647-41AB-B2F2-4C95F7753151}" type="pres">
      <dgm:prSet presAssocID="{C7D063AF-C39C-4A15-B9F2-14D7E99911D9}" presName="spaceRect" presStyleCnt="0"/>
      <dgm:spPr/>
    </dgm:pt>
    <dgm:pt modelId="{90D05147-3FD8-4657-846D-0F7DE6C7C72B}" type="pres">
      <dgm:prSet presAssocID="{C7D063AF-C39C-4A15-B9F2-14D7E99911D9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178B3301-ACFF-4E69-8F1B-66A454DC9EB1}" type="presOf" srcId="{52BFCD4D-365A-479A-87E7-99FBEFD78398}" destId="{809CEF9F-CA14-4C27-9AC6-DB8C5F9FB5A0}" srcOrd="0" destOrd="0" presId="urn:microsoft.com/office/officeart/2018/2/layout/IconVerticalSolidList"/>
    <dgm:cxn modelId="{F1105467-45A2-42E9-A0EC-DD706FE9AFD5}" type="presOf" srcId="{10588977-EE94-4A9F-A771-562B8673C14C}" destId="{0CB6CDCA-6466-4DA2-B0C3-6AC61EB13E4B}" srcOrd="0" destOrd="0" presId="urn:microsoft.com/office/officeart/2018/2/layout/IconVerticalSolidList"/>
    <dgm:cxn modelId="{98B24449-4B72-47C9-904D-8A361C42DFAA}" type="presOf" srcId="{FE99D65A-8F3B-42A6-BF0C-85AD37C2F526}" destId="{851A2D62-C780-46DB-80C4-B5C1FB97E4AD}" srcOrd="0" destOrd="0" presId="urn:microsoft.com/office/officeart/2018/2/layout/IconVerticalSolidList"/>
    <dgm:cxn modelId="{1A45744C-5739-460C-84A8-C80781115529}" type="presOf" srcId="{115A4CF1-26AD-44B7-BAF6-A2F2F499A8BE}" destId="{78A16BA6-AEBA-4D3E-89DC-94B233EE78F8}" srcOrd="0" destOrd="0" presId="urn:microsoft.com/office/officeart/2018/2/layout/IconVerticalSolidList"/>
    <dgm:cxn modelId="{A1717F4C-0769-4EB4-A051-FD86AA18AFFE}" srcId="{DDF5A5A4-4D32-4C5F-93B6-F925A1449EED}" destId="{14371ED3-CDF5-4455-A14A-3CFEB7CB34A0}" srcOrd="6" destOrd="0" parTransId="{44BDC8FB-10A1-4C60-A127-8A387512550A}" sibTransId="{15F66A82-B7D7-4B8A-91C6-6CD184238599}"/>
    <dgm:cxn modelId="{6F97E26C-3145-483C-951D-BBE4CE950033}" srcId="{DDF5A5A4-4D32-4C5F-93B6-F925A1449EED}" destId="{C7D063AF-C39C-4A15-B9F2-14D7E99911D9}" srcOrd="7" destOrd="0" parTransId="{80DA8267-FCA7-463E-99BC-3113457FE476}" sibTransId="{442C73A2-5724-4DE2-99D5-9BDDD46634A9}"/>
    <dgm:cxn modelId="{504E4E4F-455B-42D5-95C9-F37321988CF1}" srcId="{DDF5A5A4-4D32-4C5F-93B6-F925A1449EED}" destId="{10588977-EE94-4A9F-A771-562B8673C14C}" srcOrd="2" destOrd="0" parTransId="{6D07CEB1-FA07-44A0-85DA-6218182D6120}" sibTransId="{343B5F8F-B377-4022-BE03-484D8A940A71}"/>
    <dgm:cxn modelId="{C3CDCD8F-B896-42B9-A4CF-C8A5CBB6CFCC}" type="presOf" srcId="{FC7CE5A0-06DA-4108-8656-B84F0E8AB6BA}" destId="{4A8746DA-C76F-40CB-B546-A9F122239D1E}" srcOrd="0" destOrd="0" presId="urn:microsoft.com/office/officeart/2018/2/layout/IconVerticalSolidList"/>
    <dgm:cxn modelId="{D4870999-F513-4B2A-A339-4787C5C644A4}" type="presOf" srcId="{DDF5A5A4-4D32-4C5F-93B6-F925A1449EED}" destId="{5D9A7E2D-642A-41FD-94D7-72DFB2539769}" srcOrd="0" destOrd="0" presId="urn:microsoft.com/office/officeart/2018/2/layout/IconVerticalSolidList"/>
    <dgm:cxn modelId="{4E4157A7-AE2C-4FA7-8E07-AE6056AA6641}" srcId="{DDF5A5A4-4D32-4C5F-93B6-F925A1449EED}" destId="{FC7CE5A0-06DA-4108-8656-B84F0E8AB6BA}" srcOrd="3" destOrd="0" parTransId="{07BFD36F-96F2-482F-B0BD-37311C9088E4}" sibTransId="{FF4FC0E5-2ED1-466C-8A9D-FE570067BE0D}"/>
    <dgm:cxn modelId="{5C27CBB6-243C-44BC-9F28-0E7C364DFEB6}" srcId="{DDF5A5A4-4D32-4C5F-93B6-F925A1449EED}" destId="{4A0D361C-81B4-4340-9C1E-DB9DF200A957}" srcOrd="5" destOrd="0" parTransId="{44777CCD-420D-49AE-B7EA-CA22F2D9D7AC}" sibTransId="{6F5F8436-0E01-4521-A24D-C5C735D8DF81}"/>
    <dgm:cxn modelId="{C8E483BB-AB79-4A52-965C-47B06A771339}" type="presOf" srcId="{C7D063AF-C39C-4A15-B9F2-14D7E99911D9}" destId="{90D05147-3FD8-4657-846D-0F7DE6C7C72B}" srcOrd="0" destOrd="0" presId="urn:microsoft.com/office/officeart/2018/2/layout/IconVerticalSolidList"/>
    <dgm:cxn modelId="{F1C82AC5-C853-45C5-A6C5-1B6C057A7D38}" srcId="{DDF5A5A4-4D32-4C5F-93B6-F925A1449EED}" destId="{115A4CF1-26AD-44B7-BAF6-A2F2F499A8BE}" srcOrd="0" destOrd="0" parTransId="{9D6E2A78-8754-4381-9B9F-1ED831EC19C7}" sibTransId="{0C26844A-FA8F-4F10-89B0-D418C433D702}"/>
    <dgm:cxn modelId="{50CFBCCF-6A67-4737-8E79-E726174F2949}" type="presOf" srcId="{14371ED3-CDF5-4455-A14A-3CFEB7CB34A0}" destId="{5C510B77-6320-42DA-8B1F-6C51A496B534}" srcOrd="0" destOrd="0" presId="urn:microsoft.com/office/officeart/2018/2/layout/IconVerticalSolidList"/>
    <dgm:cxn modelId="{BE6121E1-E195-4168-886F-7B3B570E2A59}" srcId="{DDF5A5A4-4D32-4C5F-93B6-F925A1449EED}" destId="{FE99D65A-8F3B-42A6-BF0C-85AD37C2F526}" srcOrd="4" destOrd="0" parTransId="{AD2A6886-9D62-4281-B0E8-D2C6A8666CD1}" sibTransId="{68DFB869-FDDC-409E-BC94-124E5DD714C2}"/>
    <dgm:cxn modelId="{B2887CE4-D073-4ED9-812B-2CE05728ADA8}" type="presOf" srcId="{4A0D361C-81B4-4340-9C1E-DB9DF200A957}" destId="{BEE99BAF-D7BE-4DBB-B685-C861B5F205ED}" srcOrd="0" destOrd="0" presId="urn:microsoft.com/office/officeart/2018/2/layout/IconVerticalSolidList"/>
    <dgm:cxn modelId="{CAA11EEF-44CA-4A76-92F8-0E4C0802A483}" srcId="{DDF5A5A4-4D32-4C5F-93B6-F925A1449EED}" destId="{52BFCD4D-365A-479A-87E7-99FBEFD78398}" srcOrd="1" destOrd="0" parTransId="{2D4E61B4-C8E3-4BAC-AEF2-2E3A4D0550AE}" sibTransId="{B7691AEF-9609-49E7-A7CD-9764E0F04FB3}"/>
    <dgm:cxn modelId="{17919768-9EC3-4CCE-937D-A16B7EFA1BB1}" type="presParOf" srcId="{5D9A7E2D-642A-41FD-94D7-72DFB2539769}" destId="{22AF9526-F6B6-48DC-B07C-C8B4543EDB92}" srcOrd="0" destOrd="0" presId="urn:microsoft.com/office/officeart/2018/2/layout/IconVerticalSolidList"/>
    <dgm:cxn modelId="{86C37EE4-29ED-4F54-AF74-DE994FCB91E9}" type="presParOf" srcId="{22AF9526-F6B6-48DC-B07C-C8B4543EDB92}" destId="{F3124BD5-1943-44A8-918C-F11300CDC625}" srcOrd="0" destOrd="0" presId="urn:microsoft.com/office/officeart/2018/2/layout/IconVerticalSolidList"/>
    <dgm:cxn modelId="{0A1332C9-68F9-4FD8-83F7-7D6192184588}" type="presParOf" srcId="{22AF9526-F6B6-48DC-B07C-C8B4543EDB92}" destId="{4A390F4C-B406-41EC-B9CB-1D77448F87E1}" srcOrd="1" destOrd="0" presId="urn:microsoft.com/office/officeart/2018/2/layout/IconVerticalSolidList"/>
    <dgm:cxn modelId="{6ACBC991-1336-4395-A824-09F5C00638F1}" type="presParOf" srcId="{22AF9526-F6B6-48DC-B07C-C8B4543EDB92}" destId="{8E99B6F7-5A53-4283-9E07-4FD37C2DE0E9}" srcOrd="2" destOrd="0" presId="urn:microsoft.com/office/officeart/2018/2/layout/IconVerticalSolidList"/>
    <dgm:cxn modelId="{3770F202-8778-4F8A-8CB6-3AAC691D643A}" type="presParOf" srcId="{22AF9526-F6B6-48DC-B07C-C8B4543EDB92}" destId="{78A16BA6-AEBA-4D3E-89DC-94B233EE78F8}" srcOrd="3" destOrd="0" presId="urn:microsoft.com/office/officeart/2018/2/layout/IconVerticalSolidList"/>
    <dgm:cxn modelId="{3DE37499-8685-42FE-AAE0-5F5B69A738C7}" type="presParOf" srcId="{5D9A7E2D-642A-41FD-94D7-72DFB2539769}" destId="{1990C074-D7CB-41F3-870E-F258B308B429}" srcOrd="1" destOrd="0" presId="urn:microsoft.com/office/officeart/2018/2/layout/IconVerticalSolidList"/>
    <dgm:cxn modelId="{30455C2E-38DF-438A-9CFB-42092F14BC63}" type="presParOf" srcId="{5D9A7E2D-642A-41FD-94D7-72DFB2539769}" destId="{9F2D1069-3012-4AA5-B612-8992CC33A700}" srcOrd="2" destOrd="0" presId="urn:microsoft.com/office/officeart/2018/2/layout/IconVerticalSolidList"/>
    <dgm:cxn modelId="{4CE7F57D-8252-45B6-B7A0-785880CD2764}" type="presParOf" srcId="{9F2D1069-3012-4AA5-B612-8992CC33A700}" destId="{D7887993-EF9D-4A7B-BC33-EBD55FF537DE}" srcOrd="0" destOrd="0" presId="urn:microsoft.com/office/officeart/2018/2/layout/IconVerticalSolidList"/>
    <dgm:cxn modelId="{9F73EBA9-F7D5-468E-9B55-BF9377D6E5F7}" type="presParOf" srcId="{9F2D1069-3012-4AA5-B612-8992CC33A700}" destId="{5657EB85-1204-4907-95DE-52E0D017D4C4}" srcOrd="1" destOrd="0" presId="urn:microsoft.com/office/officeart/2018/2/layout/IconVerticalSolidList"/>
    <dgm:cxn modelId="{6F4FC01B-2806-48F3-9194-4A6E7C6E0580}" type="presParOf" srcId="{9F2D1069-3012-4AA5-B612-8992CC33A700}" destId="{202FDFCF-CE96-427D-8EF2-96B9F809545B}" srcOrd="2" destOrd="0" presId="urn:microsoft.com/office/officeart/2018/2/layout/IconVerticalSolidList"/>
    <dgm:cxn modelId="{E82F3EB5-BB0E-4390-A5AE-931075914528}" type="presParOf" srcId="{9F2D1069-3012-4AA5-B612-8992CC33A700}" destId="{809CEF9F-CA14-4C27-9AC6-DB8C5F9FB5A0}" srcOrd="3" destOrd="0" presId="urn:microsoft.com/office/officeart/2018/2/layout/IconVerticalSolidList"/>
    <dgm:cxn modelId="{7BC6DABE-47A2-4F05-BFC9-CD3E06536732}" type="presParOf" srcId="{5D9A7E2D-642A-41FD-94D7-72DFB2539769}" destId="{ED553FF5-983C-4469-AD4F-09E52F5E82DF}" srcOrd="3" destOrd="0" presId="urn:microsoft.com/office/officeart/2018/2/layout/IconVerticalSolidList"/>
    <dgm:cxn modelId="{0456B8E7-58E2-486A-A941-CD0710EA0812}" type="presParOf" srcId="{5D9A7E2D-642A-41FD-94D7-72DFB2539769}" destId="{AC702D77-FD4D-421E-8F8F-5EA869E680BD}" srcOrd="4" destOrd="0" presId="urn:microsoft.com/office/officeart/2018/2/layout/IconVerticalSolidList"/>
    <dgm:cxn modelId="{A469CDA2-14E8-47EE-ABDE-2CF231CA8A29}" type="presParOf" srcId="{AC702D77-FD4D-421E-8F8F-5EA869E680BD}" destId="{1F3B2856-FE7D-4F93-ADEE-0764799B9ECB}" srcOrd="0" destOrd="0" presId="urn:microsoft.com/office/officeart/2018/2/layout/IconVerticalSolidList"/>
    <dgm:cxn modelId="{10C3BC65-0671-452A-BD12-8B6506C5F38C}" type="presParOf" srcId="{AC702D77-FD4D-421E-8F8F-5EA869E680BD}" destId="{F9517B52-9168-4DCE-B831-EF9F90F56209}" srcOrd="1" destOrd="0" presId="urn:microsoft.com/office/officeart/2018/2/layout/IconVerticalSolidList"/>
    <dgm:cxn modelId="{8F2AE449-AEAB-492E-AFC9-4B127E1A4446}" type="presParOf" srcId="{AC702D77-FD4D-421E-8F8F-5EA869E680BD}" destId="{C547D84A-B5B3-425C-8F7C-2CC89EB55300}" srcOrd="2" destOrd="0" presId="urn:microsoft.com/office/officeart/2018/2/layout/IconVerticalSolidList"/>
    <dgm:cxn modelId="{2A13F829-08FB-421F-A7A1-5C675028D385}" type="presParOf" srcId="{AC702D77-FD4D-421E-8F8F-5EA869E680BD}" destId="{0CB6CDCA-6466-4DA2-B0C3-6AC61EB13E4B}" srcOrd="3" destOrd="0" presId="urn:microsoft.com/office/officeart/2018/2/layout/IconVerticalSolidList"/>
    <dgm:cxn modelId="{4AE60872-02DF-429A-BEDB-C18DC0E44A40}" type="presParOf" srcId="{5D9A7E2D-642A-41FD-94D7-72DFB2539769}" destId="{3D383B75-3A0B-4E8F-B346-5B760D4AFB13}" srcOrd="5" destOrd="0" presId="urn:microsoft.com/office/officeart/2018/2/layout/IconVerticalSolidList"/>
    <dgm:cxn modelId="{46F580FE-B4C0-4C66-84D2-AA43A031D83D}" type="presParOf" srcId="{5D9A7E2D-642A-41FD-94D7-72DFB2539769}" destId="{25BA71E9-AF05-4CFD-90D6-0844233BED8D}" srcOrd="6" destOrd="0" presId="urn:microsoft.com/office/officeart/2018/2/layout/IconVerticalSolidList"/>
    <dgm:cxn modelId="{9E355C20-33B8-49DB-90F4-568068CB0C1B}" type="presParOf" srcId="{25BA71E9-AF05-4CFD-90D6-0844233BED8D}" destId="{043EA114-ACCC-40B3-A352-E506C384FA44}" srcOrd="0" destOrd="0" presId="urn:microsoft.com/office/officeart/2018/2/layout/IconVerticalSolidList"/>
    <dgm:cxn modelId="{BE3363DC-756D-4561-B699-082853ED72B6}" type="presParOf" srcId="{25BA71E9-AF05-4CFD-90D6-0844233BED8D}" destId="{F059F4E7-0DA5-4BBF-A2CB-A2430B15E4A2}" srcOrd="1" destOrd="0" presId="urn:microsoft.com/office/officeart/2018/2/layout/IconVerticalSolidList"/>
    <dgm:cxn modelId="{3ECB409C-C3DC-40AF-8119-680D21FB0772}" type="presParOf" srcId="{25BA71E9-AF05-4CFD-90D6-0844233BED8D}" destId="{E30AC11B-0367-41F2-9D04-E8FFCA89F6AF}" srcOrd="2" destOrd="0" presId="urn:microsoft.com/office/officeart/2018/2/layout/IconVerticalSolidList"/>
    <dgm:cxn modelId="{BBA8FF3C-2CC2-4434-9D60-CAEFD280B4C5}" type="presParOf" srcId="{25BA71E9-AF05-4CFD-90D6-0844233BED8D}" destId="{4A8746DA-C76F-40CB-B546-A9F122239D1E}" srcOrd="3" destOrd="0" presId="urn:microsoft.com/office/officeart/2018/2/layout/IconVerticalSolidList"/>
    <dgm:cxn modelId="{2DDC5B59-5CA6-4D8F-9137-C7F7F30575A8}" type="presParOf" srcId="{5D9A7E2D-642A-41FD-94D7-72DFB2539769}" destId="{49A75B84-A908-403A-898E-1515DB2FF1BB}" srcOrd="7" destOrd="0" presId="urn:microsoft.com/office/officeart/2018/2/layout/IconVerticalSolidList"/>
    <dgm:cxn modelId="{A0E4B7B7-DDFE-47F4-A26B-8EF215AE7EEA}" type="presParOf" srcId="{5D9A7E2D-642A-41FD-94D7-72DFB2539769}" destId="{66A2AA16-C32E-4E62-9C9E-B007D4685E06}" srcOrd="8" destOrd="0" presId="urn:microsoft.com/office/officeart/2018/2/layout/IconVerticalSolidList"/>
    <dgm:cxn modelId="{44EF8B9D-BF1B-4370-BD77-8A79595D9DA9}" type="presParOf" srcId="{66A2AA16-C32E-4E62-9C9E-B007D4685E06}" destId="{3E0DCD38-2CE9-4EE7-AFCE-5A707A1DE45A}" srcOrd="0" destOrd="0" presId="urn:microsoft.com/office/officeart/2018/2/layout/IconVerticalSolidList"/>
    <dgm:cxn modelId="{FD54C31F-DCBA-471C-B6F6-A394D31B5AB2}" type="presParOf" srcId="{66A2AA16-C32E-4E62-9C9E-B007D4685E06}" destId="{E1BB2467-7F8B-4C68-840C-A81DC857AE14}" srcOrd="1" destOrd="0" presId="urn:microsoft.com/office/officeart/2018/2/layout/IconVerticalSolidList"/>
    <dgm:cxn modelId="{1D39455E-371A-42E9-A3A4-9C1826D01D1C}" type="presParOf" srcId="{66A2AA16-C32E-4E62-9C9E-B007D4685E06}" destId="{F7BA7D8C-FC05-4F78-B2A4-A37A444E06E2}" srcOrd="2" destOrd="0" presId="urn:microsoft.com/office/officeart/2018/2/layout/IconVerticalSolidList"/>
    <dgm:cxn modelId="{53F01BCE-13D4-4250-ADA4-383983AA8A8B}" type="presParOf" srcId="{66A2AA16-C32E-4E62-9C9E-B007D4685E06}" destId="{851A2D62-C780-46DB-80C4-B5C1FB97E4AD}" srcOrd="3" destOrd="0" presId="urn:microsoft.com/office/officeart/2018/2/layout/IconVerticalSolidList"/>
    <dgm:cxn modelId="{D79F98DE-B8B5-4045-8B7C-9A6E72C9480B}" type="presParOf" srcId="{5D9A7E2D-642A-41FD-94D7-72DFB2539769}" destId="{79701260-565E-4FC7-94E2-AEDD9610A29E}" srcOrd="9" destOrd="0" presId="urn:microsoft.com/office/officeart/2018/2/layout/IconVerticalSolidList"/>
    <dgm:cxn modelId="{3115F985-6684-462D-BCA0-D2C429107146}" type="presParOf" srcId="{5D9A7E2D-642A-41FD-94D7-72DFB2539769}" destId="{3F709608-6FA8-4A8F-8620-40A7377B9EB7}" srcOrd="10" destOrd="0" presId="urn:microsoft.com/office/officeart/2018/2/layout/IconVerticalSolidList"/>
    <dgm:cxn modelId="{6D04F066-146E-4AF5-9183-27709AE3FC70}" type="presParOf" srcId="{3F709608-6FA8-4A8F-8620-40A7377B9EB7}" destId="{C43632C1-6DE5-4024-B48A-DA067F2FCD18}" srcOrd="0" destOrd="0" presId="urn:microsoft.com/office/officeart/2018/2/layout/IconVerticalSolidList"/>
    <dgm:cxn modelId="{DF995E1C-7247-4427-A44F-74EDFDCE7E2F}" type="presParOf" srcId="{3F709608-6FA8-4A8F-8620-40A7377B9EB7}" destId="{5B269EE1-71AE-4861-817F-E3616B5045E4}" srcOrd="1" destOrd="0" presId="urn:microsoft.com/office/officeart/2018/2/layout/IconVerticalSolidList"/>
    <dgm:cxn modelId="{5601598F-3AA2-402C-BCD7-CFE5043657B8}" type="presParOf" srcId="{3F709608-6FA8-4A8F-8620-40A7377B9EB7}" destId="{FD54897B-8B2C-4DC7-8DA0-698D764B01CA}" srcOrd="2" destOrd="0" presId="urn:microsoft.com/office/officeart/2018/2/layout/IconVerticalSolidList"/>
    <dgm:cxn modelId="{D0DB3FE0-9FE4-4BC2-A410-0B2EEB9AC1FB}" type="presParOf" srcId="{3F709608-6FA8-4A8F-8620-40A7377B9EB7}" destId="{BEE99BAF-D7BE-4DBB-B685-C861B5F205ED}" srcOrd="3" destOrd="0" presId="urn:microsoft.com/office/officeart/2018/2/layout/IconVerticalSolidList"/>
    <dgm:cxn modelId="{35D8E3C3-45AC-4290-A231-F506D54379BE}" type="presParOf" srcId="{5D9A7E2D-642A-41FD-94D7-72DFB2539769}" destId="{94E216A3-CE36-41F2-868B-7EF07357796B}" srcOrd="11" destOrd="0" presId="urn:microsoft.com/office/officeart/2018/2/layout/IconVerticalSolidList"/>
    <dgm:cxn modelId="{5F69AAC7-B56F-430A-B53D-8B5ED4DAFD45}" type="presParOf" srcId="{5D9A7E2D-642A-41FD-94D7-72DFB2539769}" destId="{7B2BAFE5-65AF-492A-A018-F6A1A02DC7DD}" srcOrd="12" destOrd="0" presId="urn:microsoft.com/office/officeart/2018/2/layout/IconVerticalSolidList"/>
    <dgm:cxn modelId="{D846DEBE-3C37-4564-AD3D-C26AF9A1CABE}" type="presParOf" srcId="{7B2BAFE5-65AF-492A-A018-F6A1A02DC7DD}" destId="{627E31F5-3FCC-4B0A-B152-93B9F8DD9FE0}" srcOrd="0" destOrd="0" presId="urn:microsoft.com/office/officeart/2018/2/layout/IconVerticalSolidList"/>
    <dgm:cxn modelId="{CD8AB875-420C-4244-B011-ECD9B3A67FB0}" type="presParOf" srcId="{7B2BAFE5-65AF-492A-A018-F6A1A02DC7DD}" destId="{307FAFE3-F804-4DAA-B2B2-B54940093947}" srcOrd="1" destOrd="0" presId="urn:microsoft.com/office/officeart/2018/2/layout/IconVerticalSolidList"/>
    <dgm:cxn modelId="{44076C48-7F33-428E-B34F-8234A5215DF1}" type="presParOf" srcId="{7B2BAFE5-65AF-492A-A018-F6A1A02DC7DD}" destId="{E2850C22-E20E-4985-B694-152286F15E28}" srcOrd="2" destOrd="0" presId="urn:microsoft.com/office/officeart/2018/2/layout/IconVerticalSolidList"/>
    <dgm:cxn modelId="{08F2192F-730F-4B97-AE34-77CA35EA2220}" type="presParOf" srcId="{7B2BAFE5-65AF-492A-A018-F6A1A02DC7DD}" destId="{5C510B77-6320-42DA-8B1F-6C51A496B534}" srcOrd="3" destOrd="0" presId="urn:microsoft.com/office/officeart/2018/2/layout/IconVerticalSolidList"/>
    <dgm:cxn modelId="{B3BB8EC6-BC03-44E5-8E92-18FD9A0DF2A6}" type="presParOf" srcId="{5D9A7E2D-642A-41FD-94D7-72DFB2539769}" destId="{C12FA259-3B31-41FE-87D7-CCF6A9C8BCDA}" srcOrd="13" destOrd="0" presId="urn:microsoft.com/office/officeart/2018/2/layout/IconVerticalSolidList"/>
    <dgm:cxn modelId="{E94A4EB3-12EA-4E35-8CF9-C34AED01DB01}" type="presParOf" srcId="{5D9A7E2D-642A-41FD-94D7-72DFB2539769}" destId="{B2C9C4DB-D8E3-4CCC-AAB5-A55DF82F0A98}" srcOrd="14" destOrd="0" presId="urn:microsoft.com/office/officeart/2018/2/layout/IconVerticalSolidList"/>
    <dgm:cxn modelId="{8A37B888-84D5-4711-A071-C9741D052E97}" type="presParOf" srcId="{B2C9C4DB-D8E3-4CCC-AAB5-A55DF82F0A98}" destId="{2C8DA55B-4DDB-4520-B421-8672F187F08F}" srcOrd="0" destOrd="0" presId="urn:microsoft.com/office/officeart/2018/2/layout/IconVerticalSolidList"/>
    <dgm:cxn modelId="{F43DDDDA-89B5-4854-A3BF-3586C84F2BA4}" type="presParOf" srcId="{B2C9C4DB-D8E3-4CCC-AAB5-A55DF82F0A98}" destId="{4AC6CE3A-62BD-4AB0-8B34-EA34E4209BB7}" srcOrd="1" destOrd="0" presId="urn:microsoft.com/office/officeart/2018/2/layout/IconVerticalSolidList"/>
    <dgm:cxn modelId="{635FDFAD-FBEE-4588-AEB6-99B9F878880A}" type="presParOf" srcId="{B2C9C4DB-D8E3-4CCC-AAB5-A55DF82F0A98}" destId="{6A8300E3-7647-41AB-B2F2-4C95F7753151}" srcOrd="2" destOrd="0" presId="urn:microsoft.com/office/officeart/2018/2/layout/IconVerticalSolidList"/>
    <dgm:cxn modelId="{8CCEA546-40AA-4F83-9FAE-2B72ACABE380}" type="presParOf" srcId="{B2C9C4DB-D8E3-4CCC-AAB5-A55DF82F0A98}" destId="{90D05147-3FD8-4657-846D-0F7DE6C7C7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C5241-DE81-4F11-8E02-C7C257A6D9FD}">
      <dsp:nvSpPr>
        <dsp:cNvPr id="0" name=""/>
        <dsp:cNvSpPr/>
      </dsp:nvSpPr>
      <dsp:spPr>
        <a:xfrm>
          <a:off x="0" y="3376"/>
          <a:ext cx="6513603" cy="632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5A41E-CCBA-4D17-B25D-030EA86FF79E}">
      <dsp:nvSpPr>
        <dsp:cNvPr id="0" name=""/>
        <dsp:cNvSpPr/>
      </dsp:nvSpPr>
      <dsp:spPr>
        <a:xfrm>
          <a:off x="191279" y="145649"/>
          <a:ext cx="348120" cy="3477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EEDC6-79DB-4833-9736-F744741D78FA}">
      <dsp:nvSpPr>
        <dsp:cNvPr id="0" name=""/>
        <dsp:cNvSpPr/>
      </dsp:nvSpPr>
      <dsp:spPr>
        <a:xfrm>
          <a:off x="730678" y="3376"/>
          <a:ext cx="5749915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Chitin is a natural polysaccharide</a:t>
          </a:r>
        </a:p>
      </dsp:txBody>
      <dsp:txXfrm>
        <a:off x="730678" y="3376"/>
        <a:ext cx="5749915" cy="691608"/>
      </dsp:txXfrm>
    </dsp:sp>
    <dsp:sp modelId="{D3DC597B-5B64-420D-860D-D61E1849C62C}">
      <dsp:nvSpPr>
        <dsp:cNvPr id="0" name=""/>
        <dsp:cNvSpPr/>
      </dsp:nvSpPr>
      <dsp:spPr>
        <a:xfrm>
          <a:off x="0" y="867886"/>
          <a:ext cx="6513603" cy="632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356B1-845D-4BFE-99EC-A6A70DE05CF5}">
      <dsp:nvSpPr>
        <dsp:cNvPr id="0" name=""/>
        <dsp:cNvSpPr/>
      </dsp:nvSpPr>
      <dsp:spPr>
        <a:xfrm>
          <a:off x="191279" y="1010160"/>
          <a:ext cx="348120" cy="3477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9E20A-A232-4455-92FA-38A570B8AF0A}">
      <dsp:nvSpPr>
        <dsp:cNvPr id="0" name=""/>
        <dsp:cNvSpPr/>
      </dsp:nvSpPr>
      <dsp:spPr>
        <a:xfrm>
          <a:off x="730678" y="867886"/>
          <a:ext cx="5749915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2</a:t>
          </a:r>
          <a:r>
            <a:rPr lang="en-US" sz="2000" kern="1200" baseline="30000" dirty="0"/>
            <a:t>nd</a:t>
          </a:r>
          <a:r>
            <a:rPr lang="en-US" sz="2000" kern="1200" dirty="0"/>
            <a:t> abundant organic source on earth</a:t>
          </a:r>
        </a:p>
      </dsp:txBody>
      <dsp:txXfrm>
        <a:off x="730678" y="867886"/>
        <a:ext cx="5749915" cy="691608"/>
      </dsp:txXfrm>
    </dsp:sp>
    <dsp:sp modelId="{B56B88C0-8CF2-43A4-9306-DBAD61B94306}">
      <dsp:nvSpPr>
        <dsp:cNvPr id="0" name=""/>
        <dsp:cNvSpPr/>
      </dsp:nvSpPr>
      <dsp:spPr>
        <a:xfrm>
          <a:off x="0" y="1732397"/>
          <a:ext cx="6513603" cy="632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73625-737E-4951-87E6-D8C5B3E8FEE5}">
      <dsp:nvSpPr>
        <dsp:cNvPr id="0" name=""/>
        <dsp:cNvSpPr/>
      </dsp:nvSpPr>
      <dsp:spPr>
        <a:xfrm>
          <a:off x="191279" y="1874671"/>
          <a:ext cx="348120" cy="3477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13B4A-2FD4-48B3-B6EB-7817450B137C}">
      <dsp:nvSpPr>
        <dsp:cNvPr id="0" name=""/>
        <dsp:cNvSpPr/>
      </dsp:nvSpPr>
      <dsp:spPr>
        <a:xfrm>
          <a:off x="730678" y="1732397"/>
          <a:ext cx="5749915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Structure like cellulose with hydroxyl group replaced by acetamido group</a:t>
          </a:r>
        </a:p>
      </dsp:txBody>
      <dsp:txXfrm>
        <a:off x="730678" y="1732397"/>
        <a:ext cx="5749915" cy="691608"/>
      </dsp:txXfrm>
    </dsp:sp>
    <dsp:sp modelId="{7598AFD7-0D37-4013-B43A-46938A03CD85}">
      <dsp:nvSpPr>
        <dsp:cNvPr id="0" name=""/>
        <dsp:cNvSpPr/>
      </dsp:nvSpPr>
      <dsp:spPr>
        <a:xfrm>
          <a:off x="0" y="2596908"/>
          <a:ext cx="6513603" cy="632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4131A-CCAD-4D85-A596-4451D88A3A8A}">
      <dsp:nvSpPr>
        <dsp:cNvPr id="0" name=""/>
        <dsp:cNvSpPr/>
      </dsp:nvSpPr>
      <dsp:spPr>
        <a:xfrm>
          <a:off x="191279" y="2739182"/>
          <a:ext cx="348120" cy="3477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17F4A-0CB7-4971-8C68-47AD64E0223D}">
      <dsp:nvSpPr>
        <dsp:cNvPr id="0" name=""/>
        <dsp:cNvSpPr/>
      </dsp:nvSpPr>
      <dsp:spPr>
        <a:xfrm>
          <a:off x="730678" y="2596908"/>
          <a:ext cx="5749915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N</a:t>
          </a:r>
          <a:r>
            <a:rPr lang="en-US" sz="2000" kern="1200"/>
            <a:t>-acetyl-glucosamine</a:t>
          </a:r>
          <a:r>
            <a:rPr lang="el-GR" sz="2000" kern="1200"/>
            <a:t> </a:t>
          </a:r>
          <a:r>
            <a:rPr lang="en-US" sz="2000" kern="1200"/>
            <a:t>units in </a:t>
          </a:r>
          <a:r>
            <a:rPr lang="el-GR" sz="2000" kern="1200"/>
            <a:t>β</a:t>
          </a:r>
          <a:r>
            <a:rPr lang="en-US" sz="2000" kern="1200"/>
            <a:t>-(1→4) linkage </a:t>
          </a:r>
        </a:p>
      </dsp:txBody>
      <dsp:txXfrm>
        <a:off x="730678" y="2596908"/>
        <a:ext cx="5749915" cy="691608"/>
      </dsp:txXfrm>
    </dsp:sp>
    <dsp:sp modelId="{FEFB8885-45E3-48BA-8535-115DAF2C9E7C}">
      <dsp:nvSpPr>
        <dsp:cNvPr id="0" name=""/>
        <dsp:cNvSpPr/>
      </dsp:nvSpPr>
      <dsp:spPr>
        <a:xfrm>
          <a:off x="0" y="3461419"/>
          <a:ext cx="6513603" cy="632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035A1-7263-4B7F-8C7B-6C75EC280125}">
      <dsp:nvSpPr>
        <dsp:cNvPr id="0" name=""/>
        <dsp:cNvSpPr/>
      </dsp:nvSpPr>
      <dsp:spPr>
        <a:xfrm>
          <a:off x="191279" y="3603693"/>
          <a:ext cx="348120" cy="3477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3D48B-FA8A-474F-B4FB-F03BE0764685}">
      <dsp:nvSpPr>
        <dsp:cNvPr id="0" name=""/>
        <dsp:cNvSpPr/>
      </dsp:nvSpPr>
      <dsp:spPr>
        <a:xfrm>
          <a:off x="730678" y="3461419"/>
          <a:ext cx="5749915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Chitosan is the </a:t>
          </a:r>
          <a:r>
            <a:rPr lang="en-US" sz="2000" i="1" kern="1200"/>
            <a:t>N</a:t>
          </a:r>
          <a:r>
            <a:rPr lang="en-US" sz="2000" kern="1200"/>
            <a:t>-deacetylated derivative of chitin</a:t>
          </a:r>
        </a:p>
      </dsp:txBody>
      <dsp:txXfrm>
        <a:off x="730678" y="3461419"/>
        <a:ext cx="5749915" cy="691608"/>
      </dsp:txXfrm>
    </dsp:sp>
    <dsp:sp modelId="{7E88F152-EA4F-45B3-A4D8-4B847525F1E0}">
      <dsp:nvSpPr>
        <dsp:cNvPr id="0" name=""/>
        <dsp:cNvSpPr/>
      </dsp:nvSpPr>
      <dsp:spPr>
        <a:xfrm>
          <a:off x="0" y="4325930"/>
          <a:ext cx="6513603" cy="632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26168-6128-488E-8E2F-8B5F511EA5C0}">
      <dsp:nvSpPr>
        <dsp:cNvPr id="0" name=""/>
        <dsp:cNvSpPr/>
      </dsp:nvSpPr>
      <dsp:spPr>
        <a:xfrm>
          <a:off x="191279" y="4468204"/>
          <a:ext cx="348120" cy="3477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D70EC-0852-4625-A011-42183D2AC76A}">
      <dsp:nvSpPr>
        <dsp:cNvPr id="0" name=""/>
        <dsp:cNvSpPr/>
      </dsp:nvSpPr>
      <dsp:spPr>
        <a:xfrm>
          <a:off x="730678" y="4325930"/>
          <a:ext cx="5749915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N</a:t>
          </a:r>
          <a:r>
            <a:rPr lang="en-US" sz="2000" kern="1200"/>
            <a:t>-glucosamine</a:t>
          </a:r>
          <a:r>
            <a:rPr lang="el-GR" sz="2000" kern="1200"/>
            <a:t> </a:t>
          </a:r>
          <a:r>
            <a:rPr lang="en-US" sz="2000" kern="1200"/>
            <a:t>units in </a:t>
          </a:r>
          <a:r>
            <a:rPr lang="el-GR" sz="2000" kern="1200"/>
            <a:t>β</a:t>
          </a:r>
          <a:r>
            <a:rPr lang="en-US" sz="2000" kern="1200"/>
            <a:t>-(1→4) linkage</a:t>
          </a:r>
        </a:p>
      </dsp:txBody>
      <dsp:txXfrm>
        <a:off x="730678" y="4325930"/>
        <a:ext cx="5749915" cy="691608"/>
      </dsp:txXfrm>
    </dsp:sp>
    <dsp:sp modelId="{97EF1368-0423-41B0-B5EC-1FE9E80685FC}">
      <dsp:nvSpPr>
        <dsp:cNvPr id="0" name=""/>
        <dsp:cNvSpPr/>
      </dsp:nvSpPr>
      <dsp:spPr>
        <a:xfrm>
          <a:off x="0" y="5190441"/>
          <a:ext cx="6513603" cy="632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F042A-26FC-4483-BD22-038DD99EAEF9}">
      <dsp:nvSpPr>
        <dsp:cNvPr id="0" name=""/>
        <dsp:cNvSpPr/>
      </dsp:nvSpPr>
      <dsp:spPr>
        <a:xfrm>
          <a:off x="191279" y="5332714"/>
          <a:ext cx="348120" cy="34778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6811B-25D1-4B65-8DEB-87CA4A7A6ACE}">
      <dsp:nvSpPr>
        <dsp:cNvPr id="0" name=""/>
        <dsp:cNvSpPr/>
      </dsp:nvSpPr>
      <dsp:spPr>
        <a:xfrm>
          <a:off x="730678" y="5190441"/>
          <a:ext cx="5749915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N</a:t>
          </a:r>
          <a:r>
            <a:rPr lang="en-US" sz="2000" kern="1200"/>
            <a:t>-deacetylation of chitin into chitosan is achieved by treating with 50% NaOH</a:t>
          </a:r>
        </a:p>
      </dsp:txBody>
      <dsp:txXfrm>
        <a:off x="730678" y="5190441"/>
        <a:ext cx="5749915" cy="691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24BD5-1943-44A8-918C-F11300CDC625}">
      <dsp:nvSpPr>
        <dsp:cNvPr id="0" name=""/>
        <dsp:cNvSpPr/>
      </dsp:nvSpPr>
      <dsp:spPr>
        <a:xfrm>
          <a:off x="0" y="3591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90F4C-B406-41EC-B9CB-1D77448F87E1}">
      <dsp:nvSpPr>
        <dsp:cNvPr id="0" name=""/>
        <dsp:cNvSpPr/>
      </dsp:nvSpPr>
      <dsp:spPr>
        <a:xfrm>
          <a:off x="135721" y="104541"/>
          <a:ext cx="247008" cy="246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16BA6-AEBA-4D3E-89DC-94B233EE78F8}">
      <dsp:nvSpPr>
        <dsp:cNvPr id="0" name=""/>
        <dsp:cNvSpPr/>
      </dsp:nvSpPr>
      <dsp:spPr>
        <a:xfrm>
          <a:off x="518451" y="3591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Unique characteristics of chitin and chitosan:</a:t>
          </a:r>
          <a:endParaRPr lang="en-US" sz="2400" kern="1200" dirty="0"/>
        </a:p>
      </dsp:txBody>
      <dsp:txXfrm>
        <a:off x="518451" y="3591"/>
        <a:ext cx="5909977" cy="602896"/>
      </dsp:txXfrm>
    </dsp:sp>
    <dsp:sp modelId="{D7887993-EF9D-4A7B-BC33-EBD55FF537DE}">
      <dsp:nvSpPr>
        <dsp:cNvPr id="0" name=""/>
        <dsp:cNvSpPr/>
      </dsp:nvSpPr>
      <dsp:spPr>
        <a:xfrm>
          <a:off x="0" y="757212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7EB85-1204-4907-95DE-52E0D017D4C4}">
      <dsp:nvSpPr>
        <dsp:cNvPr id="0" name=""/>
        <dsp:cNvSpPr/>
      </dsp:nvSpPr>
      <dsp:spPr>
        <a:xfrm>
          <a:off x="135721" y="858162"/>
          <a:ext cx="247008" cy="246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CEF9F-CA14-4C27-9AC6-DB8C5F9FB5A0}">
      <dsp:nvSpPr>
        <dsp:cNvPr id="0" name=""/>
        <dsp:cNvSpPr/>
      </dsp:nvSpPr>
      <dsp:spPr>
        <a:xfrm>
          <a:off x="518451" y="757212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Biocompatible</a:t>
          </a:r>
          <a:endParaRPr lang="en-US" sz="2400" kern="1200" dirty="0"/>
        </a:p>
      </dsp:txBody>
      <dsp:txXfrm>
        <a:off x="518451" y="757212"/>
        <a:ext cx="5909977" cy="602896"/>
      </dsp:txXfrm>
    </dsp:sp>
    <dsp:sp modelId="{1F3B2856-FE7D-4F93-ADEE-0764799B9ECB}">
      <dsp:nvSpPr>
        <dsp:cNvPr id="0" name=""/>
        <dsp:cNvSpPr/>
      </dsp:nvSpPr>
      <dsp:spPr>
        <a:xfrm>
          <a:off x="0" y="1510833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7B52-9168-4DCE-B831-EF9F90F56209}">
      <dsp:nvSpPr>
        <dsp:cNvPr id="0" name=""/>
        <dsp:cNvSpPr/>
      </dsp:nvSpPr>
      <dsp:spPr>
        <a:xfrm>
          <a:off x="135721" y="1611783"/>
          <a:ext cx="247008" cy="246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6CDCA-6466-4DA2-B0C3-6AC61EB13E4B}">
      <dsp:nvSpPr>
        <dsp:cNvPr id="0" name=""/>
        <dsp:cNvSpPr/>
      </dsp:nvSpPr>
      <dsp:spPr>
        <a:xfrm>
          <a:off x="518451" y="1510833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Biodegradable</a:t>
          </a:r>
          <a:endParaRPr lang="en-US" sz="2400" kern="1200" dirty="0"/>
        </a:p>
      </dsp:txBody>
      <dsp:txXfrm>
        <a:off x="518451" y="1510833"/>
        <a:ext cx="5909977" cy="602896"/>
      </dsp:txXfrm>
    </dsp:sp>
    <dsp:sp modelId="{043EA114-ACCC-40B3-A352-E506C384FA44}">
      <dsp:nvSpPr>
        <dsp:cNvPr id="0" name=""/>
        <dsp:cNvSpPr/>
      </dsp:nvSpPr>
      <dsp:spPr>
        <a:xfrm>
          <a:off x="0" y="2264454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9F4E7-0DA5-4BBF-A2CB-A2430B15E4A2}">
      <dsp:nvSpPr>
        <dsp:cNvPr id="0" name=""/>
        <dsp:cNvSpPr/>
      </dsp:nvSpPr>
      <dsp:spPr>
        <a:xfrm>
          <a:off x="135721" y="2365404"/>
          <a:ext cx="247008" cy="246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746DA-C76F-40CB-B546-A9F122239D1E}">
      <dsp:nvSpPr>
        <dsp:cNvPr id="0" name=""/>
        <dsp:cNvSpPr/>
      </dsp:nvSpPr>
      <dsp:spPr>
        <a:xfrm>
          <a:off x="518451" y="2264454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100% Non-toxic</a:t>
          </a:r>
          <a:endParaRPr lang="en-US" sz="2400" kern="1200" dirty="0"/>
        </a:p>
      </dsp:txBody>
      <dsp:txXfrm>
        <a:off x="518451" y="2264454"/>
        <a:ext cx="5909977" cy="602896"/>
      </dsp:txXfrm>
    </dsp:sp>
    <dsp:sp modelId="{3E0DCD38-2CE9-4EE7-AFCE-5A707A1DE45A}">
      <dsp:nvSpPr>
        <dsp:cNvPr id="0" name=""/>
        <dsp:cNvSpPr/>
      </dsp:nvSpPr>
      <dsp:spPr>
        <a:xfrm>
          <a:off x="0" y="3018075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B2467-7F8B-4C68-840C-A81DC857AE14}">
      <dsp:nvSpPr>
        <dsp:cNvPr id="0" name=""/>
        <dsp:cNvSpPr/>
      </dsp:nvSpPr>
      <dsp:spPr>
        <a:xfrm>
          <a:off x="135721" y="3119025"/>
          <a:ext cx="247008" cy="246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A2D62-C780-46DB-80C4-B5C1FB97E4AD}">
      <dsp:nvSpPr>
        <dsp:cNvPr id="0" name=""/>
        <dsp:cNvSpPr/>
      </dsp:nvSpPr>
      <dsp:spPr>
        <a:xfrm>
          <a:off x="518451" y="3018075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Remarkable affinity to proteins</a:t>
          </a:r>
        </a:p>
      </dsp:txBody>
      <dsp:txXfrm>
        <a:off x="518451" y="3018075"/>
        <a:ext cx="5909977" cy="602896"/>
      </dsp:txXfrm>
    </dsp:sp>
    <dsp:sp modelId="{C43632C1-6DE5-4024-B48A-DA067F2FCD18}">
      <dsp:nvSpPr>
        <dsp:cNvPr id="0" name=""/>
        <dsp:cNvSpPr/>
      </dsp:nvSpPr>
      <dsp:spPr>
        <a:xfrm>
          <a:off x="0" y="3771695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69EE1-71AE-4861-817F-E3616B5045E4}">
      <dsp:nvSpPr>
        <dsp:cNvPr id="0" name=""/>
        <dsp:cNvSpPr/>
      </dsp:nvSpPr>
      <dsp:spPr>
        <a:xfrm>
          <a:off x="135721" y="3872646"/>
          <a:ext cx="247008" cy="246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99BAF-D7BE-4DBB-B685-C861B5F205ED}">
      <dsp:nvSpPr>
        <dsp:cNvPr id="0" name=""/>
        <dsp:cNvSpPr/>
      </dsp:nvSpPr>
      <dsp:spPr>
        <a:xfrm>
          <a:off x="518451" y="3771695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Ability to be functionalized</a:t>
          </a:r>
        </a:p>
      </dsp:txBody>
      <dsp:txXfrm>
        <a:off x="518451" y="3771695"/>
        <a:ext cx="5909977" cy="602896"/>
      </dsp:txXfrm>
    </dsp:sp>
    <dsp:sp modelId="{627E31F5-3FCC-4B0A-B152-93B9F8DD9FE0}">
      <dsp:nvSpPr>
        <dsp:cNvPr id="0" name=""/>
        <dsp:cNvSpPr/>
      </dsp:nvSpPr>
      <dsp:spPr>
        <a:xfrm>
          <a:off x="0" y="4525316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FAFE3-F804-4DAA-B2B2-B54940093947}">
      <dsp:nvSpPr>
        <dsp:cNvPr id="0" name=""/>
        <dsp:cNvSpPr/>
      </dsp:nvSpPr>
      <dsp:spPr>
        <a:xfrm>
          <a:off x="135721" y="4626267"/>
          <a:ext cx="247008" cy="2467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10B77-6320-42DA-8B1F-6C51A496B534}">
      <dsp:nvSpPr>
        <dsp:cNvPr id="0" name=""/>
        <dsp:cNvSpPr/>
      </dsp:nvSpPr>
      <dsp:spPr>
        <a:xfrm>
          <a:off x="518451" y="4525316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Renewable </a:t>
          </a:r>
        </a:p>
      </dsp:txBody>
      <dsp:txXfrm>
        <a:off x="518451" y="4525316"/>
        <a:ext cx="5909977" cy="602896"/>
      </dsp:txXfrm>
    </dsp:sp>
    <dsp:sp modelId="{2C8DA55B-4DDB-4520-B421-8672F187F08F}">
      <dsp:nvSpPr>
        <dsp:cNvPr id="0" name=""/>
        <dsp:cNvSpPr/>
      </dsp:nvSpPr>
      <dsp:spPr>
        <a:xfrm>
          <a:off x="0" y="5278937"/>
          <a:ext cx="6513603" cy="4486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6CE3A-62BD-4AB0-8B34-EA34E4209BB7}">
      <dsp:nvSpPr>
        <dsp:cNvPr id="0" name=""/>
        <dsp:cNvSpPr/>
      </dsp:nvSpPr>
      <dsp:spPr>
        <a:xfrm>
          <a:off x="135721" y="5379887"/>
          <a:ext cx="247008" cy="24676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05147-3FD8-4657-846D-0F7DE6C7C72B}">
      <dsp:nvSpPr>
        <dsp:cNvPr id="0" name=""/>
        <dsp:cNvSpPr/>
      </dsp:nvSpPr>
      <dsp:spPr>
        <a:xfrm>
          <a:off x="518451" y="5278937"/>
          <a:ext cx="5909977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07" tIns="63807" rIns="63807" bIns="638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Abundant</a:t>
          </a:r>
        </a:p>
      </dsp:txBody>
      <dsp:txXfrm>
        <a:off x="518451" y="5278937"/>
        <a:ext cx="5909977" cy="602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D27ED-7034-4057-8E3C-1824DA157B0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57A44-EC2D-42D0-A157-AD7DBA94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22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75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2AA8-F23E-4916-B1C5-692E3ED64D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F1BEDC-5A02-45AB-831C-76C6BB8D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direct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61271-5E81-4FB1-AD3C-FDEF72642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60" b="14091"/>
          <a:stretch/>
        </p:blipFill>
        <p:spPr>
          <a:xfrm>
            <a:off x="0" y="10"/>
            <a:ext cx="1271847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45834-D1A8-4B05-8452-52B1E6D2E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122" y="3231931"/>
            <a:ext cx="7310941" cy="18340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BacShield Chitosan </a:t>
            </a:r>
            <a:r>
              <a:rPr lang="en-US" sz="4000" dirty="0" err="1">
                <a:solidFill>
                  <a:schemeClr val="bg1"/>
                </a:solidFill>
              </a:rPr>
              <a:t>Antimicromicrobial</a:t>
            </a:r>
            <a:br>
              <a:rPr lang="en-US" sz="4000" dirty="0"/>
            </a:br>
            <a:r>
              <a:rPr lang="en-US" sz="4000" dirty="0"/>
              <a:t>Persistence Efficacy Test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1B2C-86D9-4D74-9FA3-4E52D931D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065988"/>
            <a:ext cx="4330262" cy="154573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Keun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Seok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Seo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DVM, MS, PhD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Associate Professor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Basic Sciences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 of Veterinary Medicine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Mississippi State University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0A3DD40-5BF4-49D0-A371-57ADE7AEA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25" y="1241094"/>
            <a:ext cx="1963232" cy="17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A4FE07B-D932-4CF4-95E6-A1C6F3916F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5029200" cy="2209800"/>
          </a:xfrm>
        </p:spPr>
        <p:txBody>
          <a:bodyPr>
            <a:normAutofit fontScale="92500" lnSpcReduction="10000"/>
          </a:bodyPr>
          <a:lstStyle/>
          <a:p>
            <a:pPr marL="166688" indent="-166688"/>
            <a:r>
              <a:rPr lang="en-US" altLang="en-US" sz="1600" dirty="0"/>
              <a:t>Wound dressings are used to protect wounded skin from contamination and infection</a:t>
            </a:r>
          </a:p>
          <a:p>
            <a:pPr marL="166688" indent="-166688">
              <a:spcBef>
                <a:spcPct val="10000"/>
              </a:spcBef>
            </a:pPr>
            <a:r>
              <a:rPr lang="en-US" altLang="en-US" sz="1600" dirty="0"/>
              <a:t>Chitin-based wound dressings  </a:t>
            </a:r>
          </a:p>
          <a:p>
            <a:pPr marL="166688" indent="-166688">
              <a:spcBef>
                <a:spcPct val="10000"/>
              </a:spcBef>
              <a:buNone/>
            </a:pPr>
            <a:r>
              <a:rPr lang="en-US" altLang="en-US" sz="1400" dirty="0"/>
              <a:t>      - Increase dermal regeneration    </a:t>
            </a:r>
          </a:p>
          <a:p>
            <a:pPr marL="166688" indent="-166688">
              <a:spcBef>
                <a:spcPct val="10000"/>
              </a:spcBef>
              <a:buNone/>
            </a:pPr>
            <a:r>
              <a:rPr lang="en-US" altLang="en-US" sz="1400" dirty="0"/>
              <a:t>      - Accelerate wound healing</a:t>
            </a:r>
          </a:p>
          <a:p>
            <a:pPr marL="166688" indent="-166688">
              <a:spcBef>
                <a:spcPct val="10000"/>
              </a:spcBef>
              <a:buNone/>
            </a:pPr>
            <a:r>
              <a:rPr lang="en-US" altLang="en-US" sz="1400" dirty="0"/>
              <a:t>      - Prevent bacteria infiltration</a:t>
            </a:r>
          </a:p>
          <a:p>
            <a:pPr marL="166688" indent="-166688">
              <a:spcBef>
                <a:spcPct val="10000"/>
              </a:spcBef>
              <a:buNone/>
            </a:pPr>
            <a:r>
              <a:rPr lang="en-US" altLang="en-US" sz="1400" dirty="0"/>
              <a:t>      - Avoid water loss</a:t>
            </a:r>
          </a:p>
          <a:p>
            <a:pPr marL="166688" indent="-166688"/>
            <a:r>
              <a:rPr lang="en-US" altLang="en-US" sz="1600" dirty="0"/>
              <a:t>Chitin surgical threads - strong, flexible, decompose after the heals</a:t>
            </a:r>
          </a:p>
        </p:txBody>
      </p:sp>
      <p:pic>
        <p:nvPicPr>
          <p:cNvPr id="20484" name="Picture 4" descr="wound dressing">
            <a:extLst>
              <a:ext uri="{FF2B5EF4-FFF2-40B4-BE49-F238E27FC236}">
                <a16:creationId xmlns:a16="http://schemas.microsoft.com/office/drawing/2014/main" id="{1E0E7EC3-5BF3-4509-A087-DFD9978C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19812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6380379A-F7C2-440E-8B57-8DD54528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0480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Chitosan wound dressings</a:t>
            </a:r>
            <a:r>
              <a:rPr lang="en-US" altLang="en-US" sz="1200"/>
              <a:t> 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7E8D4F09-1208-41C0-B136-E1C40EB6E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324600"/>
            <a:ext cx="5334000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[1] Kohr E. Chitin: fulfilling a biomaterials promise. Elsevier Science, 2001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[2] Khor E. Lee Y.L. Implantable applications of chitin and chtosan. </a:t>
            </a:r>
            <a:r>
              <a:rPr lang="en-US" altLang="en-US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Biomaterials</a:t>
            </a: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 24 (2003) 2339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AC85D6A-1BED-47E8-9658-D232A9EC9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8956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[1]</a:t>
            </a:r>
          </a:p>
        </p:txBody>
      </p:sp>
      <p:pic>
        <p:nvPicPr>
          <p:cNvPr id="20488" name="Picture 8" descr="wound dressing table">
            <a:extLst>
              <a:ext uri="{FF2B5EF4-FFF2-40B4-BE49-F238E27FC236}">
                <a16:creationId xmlns:a16="http://schemas.microsoft.com/office/drawing/2014/main" id="{A8F87A06-A56A-4174-B82E-F2B898D3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1"/>
            <a:ext cx="3352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9">
            <a:extLst>
              <a:ext uri="{FF2B5EF4-FFF2-40B4-BE49-F238E27FC236}">
                <a16:creationId xmlns:a16="http://schemas.microsoft.com/office/drawing/2014/main" id="{543B2DD7-EE30-40AC-881C-21CCB039D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57800"/>
            <a:ext cx="3657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Cell culture compatibility ranking of wound dressing materials</a:t>
            </a:r>
            <a:r>
              <a:rPr lang="en-US" altLang="en-US" sz="1200"/>
              <a:t>  </a:t>
            </a:r>
            <a:endParaRPr lang="en-US" altLang="en-US" sz="1800"/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CFA159FF-4E64-48F6-A78C-4579FC2F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49530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[2]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A8AF58BC-92E7-4B23-8DC9-69EFC292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95401"/>
            <a:ext cx="220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</a:rPr>
              <a:t>Wound Dressing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D07222B7-A396-4C34-B6F4-26A2F2CD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1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</a:rPr>
              <a:t>Anticoagulation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DA934CFD-C5EF-4FED-A2B5-6DBA29E5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24400"/>
            <a:ext cx="487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2100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23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95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67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39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11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en-US" sz="1600"/>
              <a:t>Anticoagulation is essential for open-heart surgery and kidney dialysis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1600"/>
              <a:t>Preventing blood from clotting during the surgery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1600"/>
              <a:t>Sulfated chitin derivatives have good anticoagulant activity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6C64882-E1AE-486A-9833-EDA9F0D70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9600"/>
            <a:ext cx="75438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Biomedical Applications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1922A9-571C-42A3-A31D-BE0A72F39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981200"/>
            <a:ext cx="5105400" cy="1600200"/>
          </a:xfrm>
        </p:spPr>
        <p:txBody>
          <a:bodyPr/>
          <a:lstStyle/>
          <a:p>
            <a:pPr marL="225425" indent="-225425">
              <a:spcBef>
                <a:spcPct val="40000"/>
              </a:spcBef>
            </a:pPr>
            <a:r>
              <a:rPr lang="en-US" altLang="en-US" sz="1600"/>
              <a:t>Tissue engineering research is based on the seeding of cells onto porous biodegradable matrix</a:t>
            </a:r>
          </a:p>
          <a:p>
            <a:pPr marL="225425" indent="-225425">
              <a:spcBef>
                <a:spcPct val="40000"/>
              </a:spcBef>
            </a:pPr>
            <a:r>
              <a:rPr lang="en-US" altLang="en-US" sz="1600"/>
              <a:t>Chitosan can be prepared in porous forms permitting cell growth into complete tissue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D0E94F9-6E15-49E0-A379-241D0E9DD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9600"/>
            <a:ext cx="75438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Biomedical Applications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849F8C7-D996-4744-BCAF-CAB16EE1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</a:rPr>
              <a:t>Tissue Engineering 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556B745A-0F63-49F9-8F93-B7B946F0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05201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</a:rPr>
              <a:t>Orthopedic Applications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31E48620-D8EF-4C36-9B18-2C9083E0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510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2100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23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95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67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39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11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en-US" sz="1600"/>
              <a:t>Bone is a composite of soft collagen and hard hydroxyapatite (HA)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1600"/>
              <a:t>Chitin-based materials are suitable candidate for collagen replacement (chitin-HA composite)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1600"/>
              <a:t>Mechanically flexible, enhanced bone formation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1600"/>
              <a:t>Temporary artificial ligaments for the knee joint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DC59C363-DE8B-4E1E-85FE-55C51033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172200"/>
            <a:ext cx="5410200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[1] Sundararajan V. et al. Porous chitosan scaffolds for tissue engineering </a:t>
            </a:r>
            <a:r>
              <a:rPr lang="en-US" altLang="en-US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Biomaterials</a:t>
            </a: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 20 (1999) 1133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     Ratner B.D. Biomaterials Science 2</a:t>
            </a:r>
            <a:r>
              <a:rPr lang="en-US" altLang="en-US" sz="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 edition. Elsevier Science, 2004, chapter 7</a:t>
            </a: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22A6916C-A814-43EA-92C0-5ECD4DDF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6576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Porous character of chitosan scaffold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5B3A95F2-B4D4-4CCB-BEA0-81B6BE20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37338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[1]</a:t>
            </a:r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DAEB438E-D9D6-4756-A261-2A40825E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0"/>
            <a:ext cx="23622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Line 11">
            <a:extLst>
              <a:ext uri="{FF2B5EF4-FFF2-40B4-BE49-F238E27FC236}">
                <a16:creationId xmlns:a16="http://schemas.microsoft.com/office/drawing/2014/main" id="{33E86072-C9D1-4CEF-8DAD-63A09FA17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4191000"/>
            <a:ext cx="3048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93AE433-BBAF-4A85-80C2-7F555BBB9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962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</a:rPr>
              <a:t>50</a:t>
            </a:r>
            <a:r>
              <a:rPr lang="el-GR" altLang="en-US" sz="900">
                <a:solidFill>
                  <a:schemeClr val="bg1"/>
                </a:solidFill>
              </a:rPr>
              <a:t>μ</a:t>
            </a:r>
            <a:r>
              <a:rPr lang="en-US" altLang="en-US" sz="900">
                <a:solidFill>
                  <a:schemeClr val="bg1"/>
                </a:solidFill>
              </a:rPr>
              <a:t>m</a:t>
            </a:r>
            <a:endParaRPr lang="el-GR" altLang="en-US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E66FF2-1AE2-4FE5-9F22-1CA8E201970B}"/>
              </a:ext>
            </a:extLst>
          </p:cNvPr>
          <p:cNvSpPr txBox="1">
            <a:spLocks noChangeArrowheads="1"/>
          </p:cNvSpPr>
          <p:nvPr/>
        </p:nvSpPr>
        <p:spPr>
          <a:xfrm>
            <a:off x="1378425" y="5199797"/>
            <a:ext cx="9435152" cy="789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alt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r>
              <a:rPr lang="en-US" alt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Global interest on chitosan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88C394BF-A8A1-4BF9-8277-ADC73752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203" y="278009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Survey of the scientific literature 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1D0DD35-49AB-498E-BD4F-98520167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803" y="644722"/>
            <a:ext cx="4724400" cy="4875544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8FD91A74-72CB-4FFA-8FE2-5B7A698B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803" y="3630809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The number of chitin scientific reports since 1990 as obtained from ScienceDirect</a:t>
            </a:r>
            <a:r>
              <a:rPr lang="en-US" altLang="en-US" sz="1200" baseline="30000"/>
              <a:t>®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aseline="30000"/>
          </a:p>
          <a:p>
            <a:pPr eaLnBrk="1" hangingPunct="1">
              <a:spcBef>
                <a:spcPct val="50000"/>
              </a:spcBef>
            </a:pPr>
            <a:r>
              <a:rPr lang="en-US" altLang="en-US" sz="1200"/>
              <a:t>The number of reports of 2006 is through April, 15</a:t>
            </a:r>
            <a:r>
              <a:rPr lang="en-US" altLang="en-US" sz="1200" baseline="30000"/>
              <a:t>th</a:t>
            </a:r>
            <a:r>
              <a:rPr lang="en-US" altLang="en-US" sz="1200"/>
              <a:t>  </a:t>
            </a:r>
          </a:p>
        </p:txBody>
      </p:sp>
      <p:pic>
        <p:nvPicPr>
          <p:cNvPr id="33" name="Picture 11" descr="number of US patents">
            <a:extLst>
              <a:ext uri="{FF2B5EF4-FFF2-40B4-BE49-F238E27FC236}">
                <a16:creationId xmlns:a16="http://schemas.microsoft.com/office/drawing/2014/main" id="{9481985D-1670-48FA-B008-8C3F9B8D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003" y="842109"/>
            <a:ext cx="3200400" cy="1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2">
            <a:extLst>
              <a:ext uri="{FF2B5EF4-FFF2-40B4-BE49-F238E27FC236}">
                <a16:creationId xmlns:a16="http://schemas.microsoft.com/office/drawing/2014/main" id="{1B75BEA0-47A4-4225-B749-10F92988A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603" y="517167"/>
            <a:ext cx="3733800" cy="242784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726E400B-D587-4B35-AEB6-A41E5F09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847" y="125609"/>
            <a:ext cx="2602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Number of US patents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55717460-6B3E-4168-A989-D72DBFE5E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403" y="2945009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International conferences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DCA2A502-3BB8-404A-A032-2246EA09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603" y="2967235"/>
            <a:ext cx="3733800" cy="2553030"/>
          </a:xfrm>
          <a:prstGeom prst="rect">
            <a:avLst/>
          </a:prstGeom>
          <a:noFill/>
          <a:ln w="254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id="{78A3EDB5-8F7D-48AE-AC1A-EB36C30F7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603" y="3249809"/>
            <a:ext cx="3657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dirty="0"/>
              <a:t>International Conference on Chitin and Chitosan   (ICCC)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dirty="0"/>
              <a:t>International Conference of the European Chitin Society (EUCHIS)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dirty="0"/>
              <a:t>International Conference “New achievements in study of chitin and chitosan”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dirty="0"/>
              <a:t>Asia-Pacific Chitin Chitosan Symposium (APCCS)</a:t>
            </a:r>
            <a:endParaRPr lang="en-US" altLang="en-US" sz="1800" dirty="0"/>
          </a:p>
        </p:txBody>
      </p:sp>
      <p:grpSp>
        <p:nvGrpSpPr>
          <p:cNvPr id="39" name="Group 21">
            <a:extLst>
              <a:ext uri="{FF2B5EF4-FFF2-40B4-BE49-F238E27FC236}">
                <a16:creationId xmlns:a16="http://schemas.microsoft.com/office/drawing/2014/main" id="{F84FA2BA-53D2-4F82-A344-F496D2AAE35A}"/>
              </a:ext>
            </a:extLst>
          </p:cNvPr>
          <p:cNvGrpSpPr>
            <a:grpSpLocks/>
          </p:cNvGrpSpPr>
          <p:nvPr/>
        </p:nvGrpSpPr>
        <p:grpSpPr bwMode="auto">
          <a:xfrm>
            <a:off x="1730003" y="422472"/>
            <a:ext cx="4495800" cy="3430588"/>
            <a:chOff x="192" y="1104"/>
            <a:chExt cx="2832" cy="2113"/>
          </a:xfrm>
        </p:grpSpPr>
        <p:pic>
          <p:nvPicPr>
            <p:cNvPr id="40" name="Picture 8" descr="Survey of the chitin literature">
              <a:extLst>
                <a:ext uri="{FF2B5EF4-FFF2-40B4-BE49-F238E27FC236}">
                  <a16:creationId xmlns:a16="http://schemas.microsoft.com/office/drawing/2014/main" id="{814E2F6D-12B9-4D16-A933-58D1A8D4E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47"/>
              <a:ext cx="2832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9A6A070B-C743-41C8-9230-4A549CEF5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1104"/>
              <a:ext cx="66" cy="1296"/>
            </a:xfrm>
            <a:prstGeom prst="rect">
              <a:avLst/>
            </a:prstGeom>
            <a:solidFill>
              <a:srgbClr val="CC99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" name="Text Box 22">
            <a:extLst>
              <a:ext uri="{FF2B5EF4-FFF2-40B4-BE49-F238E27FC236}">
                <a16:creationId xmlns:a16="http://schemas.microsoft.com/office/drawing/2014/main" id="{09A2CC2A-FA9C-4E15-8811-2FC2B0197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203" y="4621409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www.sciencedirect.com/</a:t>
            </a: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9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9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EE09ED-D6FE-41CC-BEB6-1D355B27A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7" y="643466"/>
            <a:ext cx="6958542" cy="55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hospital acquired infections">
            <a:extLst>
              <a:ext uri="{FF2B5EF4-FFF2-40B4-BE49-F238E27FC236}">
                <a16:creationId xmlns:a16="http://schemas.microsoft.com/office/drawing/2014/main" id="{DE0B6D3D-B028-483E-BF0C-A807D80C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22242"/>
            <a:ext cx="7047923" cy="54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4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46CA8-BA30-4F96-BE58-89940C29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2" y="1407277"/>
            <a:ext cx="7125016" cy="40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7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AFE0F-E54A-4172-AEAD-992F4551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2" y="1015401"/>
            <a:ext cx="7125016" cy="48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77E805F-F431-4FF2-AAD9-ADCFA7DAF80C}"/>
              </a:ext>
            </a:extLst>
          </p:cNvPr>
          <p:cNvSpPr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Regular Chemical Disinfectant Exposure May Increase Risk Of COPD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object, indoor, small, sitting&#10;&#10;Description automatically generated">
            <a:extLst>
              <a:ext uri="{FF2B5EF4-FFF2-40B4-BE49-F238E27FC236}">
                <a16:creationId xmlns:a16="http://schemas.microsoft.com/office/drawing/2014/main" id="{F695E507-EC3E-4C50-842A-3934F75C8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9" r="-2" b="-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2" name="Picture 1" descr="A picture containing photo, sitting, table, food&#10;&#10;Description automatically generated">
            <a:extLst>
              <a:ext uri="{FF2B5EF4-FFF2-40B4-BE49-F238E27FC236}">
                <a16:creationId xmlns:a16="http://schemas.microsoft.com/office/drawing/2014/main" id="{41EAFA62-79FC-43FC-9FD8-B1A9B0C24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3" r="32715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925F53-6990-4434-AD1F-AB1DFD180473}"/>
              </a:ext>
            </a:extLst>
          </p:cNvPr>
          <p:cNvSpPr txBox="1">
            <a:spLocks noChangeArrowheads="1"/>
          </p:cNvSpPr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chitosan?</a:t>
            </a:r>
          </a:p>
          <a:p>
            <a:pPr>
              <a:spcAft>
                <a:spcPts val="600"/>
              </a:spcAft>
            </a:pPr>
            <a:endParaRPr lang="en-US" altLang="en-US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en-US" alt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altLang="en-US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en-US" alt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alt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Rectangle 3">
            <a:extLst>
              <a:ext uri="{FF2B5EF4-FFF2-40B4-BE49-F238E27FC236}">
                <a16:creationId xmlns:a16="http://schemas.microsoft.com/office/drawing/2014/main" id="{CB548D2F-1F01-4CD5-8B00-9ECB15684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6080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B7491A0-B14B-47FE-8D95-0619713EFD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726"/>
          <a:stretch/>
        </p:blipFill>
        <p:spPr>
          <a:xfrm>
            <a:off x="659103" y="2957610"/>
            <a:ext cx="3802039" cy="29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42D6939-1B53-41A5-872E-15BEF436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454" y="6542532"/>
            <a:ext cx="426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Muzzarelli R. et al, </a:t>
            </a:r>
            <a:r>
              <a:rPr lang="en-US" altLang="en-US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Chitin in Nature and Technology</a:t>
            </a: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. Plenum Press NY, 1985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3914789-58E3-40DB-BBBF-EC9D205070BA}"/>
              </a:ext>
            </a:extLst>
          </p:cNvPr>
          <p:cNvSpPr txBox="1">
            <a:spLocks noChangeArrowheads="1"/>
          </p:cNvSpPr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Chitosan: a promising material</a:t>
            </a:r>
            <a:endParaRPr lang="en-US" alt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Rectangle 3">
            <a:extLst>
              <a:ext uri="{FF2B5EF4-FFF2-40B4-BE49-F238E27FC236}">
                <a16:creationId xmlns:a16="http://schemas.microsoft.com/office/drawing/2014/main" id="{69906130-95EF-4890-8398-06019539B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7407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53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94593B-499A-4F6B-BCD7-A8B569C07DBF}"/>
              </a:ext>
            </a:extLst>
          </p:cNvPr>
          <p:cNvSpPr txBox="1"/>
          <p:nvPr/>
        </p:nvSpPr>
        <p:spPr>
          <a:xfrm>
            <a:off x="904875" y="1257300"/>
            <a:ext cx="8239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5 second treatment with chitosan at a 30 cm distance in 30 minutes decreased feline coronavirus from 1×104 pfu to 1×101 pfu and in 60 minutes completely killed feline coronavirus, while a treatment with vehicle control (1% acetic acid) did not affect the viability of feline coronavirus.”   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2ED99-4402-41D7-8DCB-BD335E7ACA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797810"/>
            <a:ext cx="5300663" cy="214566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939E55-C3BF-4040-9100-EEA4C3D6C811}"/>
              </a:ext>
            </a:extLst>
          </p:cNvPr>
          <p:cNvSpPr txBox="1"/>
          <p:nvPr/>
        </p:nvSpPr>
        <p:spPr>
          <a:xfrm>
            <a:off x="1337481" y="560923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29,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936A8-D620-AF47-BC53-FD81BE11ADA4}"/>
              </a:ext>
            </a:extLst>
          </p:cNvPr>
          <p:cNvSpPr txBox="1"/>
          <p:nvPr/>
        </p:nvSpPr>
        <p:spPr>
          <a:xfrm>
            <a:off x="1146412" y="736979"/>
            <a:ext cx="833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First BacShield Tests Showing Corona Destruction</a:t>
            </a:r>
          </a:p>
        </p:txBody>
      </p:sp>
    </p:spTree>
    <p:extLst>
      <p:ext uri="{BB962C8B-B14F-4D97-AF65-F5344CB8AC3E}">
        <p14:creationId xmlns:p14="http://schemas.microsoft.com/office/powerpoint/2010/main" val="416971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36C584-E0C0-C347-A5E7-93AE43920954}"/>
              </a:ext>
            </a:extLst>
          </p:cNvPr>
          <p:cNvSpPr txBox="1"/>
          <p:nvPr/>
        </p:nvSpPr>
        <p:spPr>
          <a:xfrm>
            <a:off x="2552131" y="968991"/>
            <a:ext cx="559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BacShield RTU from Cleaner Solution International, LLC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3E4D0-988F-C04F-8A49-2C9EFBA48BED}"/>
              </a:ext>
            </a:extLst>
          </p:cNvPr>
          <p:cNvSpPr txBox="1"/>
          <p:nvPr/>
        </p:nvSpPr>
        <p:spPr>
          <a:xfrm>
            <a:off x="928048" y="1897039"/>
            <a:ext cx="876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Top Security buildings have security guards and a fence.  A disinfectant is the security guard who patrols every few hours.  BacShield RTU is the fence that surrounds the compound 24/7.  Together, they are the premier defense system to stop the spread of disease.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5C57CFA-6314-4A3B-987D-635181F8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95" y="3908079"/>
            <a:ext cx="3076924" cy="2762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E3A19-46A6-4389-BED3-56DB65D66DFF}"/>
              </a:ext>
            </a:extLst>
          </p:cNvPr>
          <p:cNvSpPr txBox="1"/>
          <p:nvPr/>
        </p:nvSpPr>
        <p:spPr>
          <a:xfrm>
            <a:off x="2769834" y="3317529"/>
            <a:ext cx="53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Order Call (803) 262-0677</a:t>
            </a:r>
          </a:p>
        </p:txBody>
      </p:sp>
    </p:spTree>
    <p:extLst>
      <p:ext uri="{BB962C8B-B14F-4D97-AF65-F5344CB8AC3E}">
        <p14:creationId xmlns:p14="http://schemas.microsoft.com/office/powerpoint/2010/main" val="305820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3DAD3A-F0A2-49AC-AF93-139A4975953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38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321929E-5316-4A63-8E3C-312021BB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1363993"/>
            <a:ext cx="5455917" cy="2877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3324BF-6AB4-194F-9614-16CFB1CC5229}"/>
              </a:ext>
            </a:extLst>
          </p:cNvPr>
          <p:cNvSpPr txBox="1"/>
          <p:nvPr/>
        </p:nvSpPr>
        <p:spPr>
          <a:xfrm>
            <a:off x="11668018" y="4963887"/>
            <a:ext cx="6201274" cy="233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page22image53852592">
            <a:extLst>
              <a:ext uri="{FF2B5EF4-FFF2-40B4-BE49-F238E27FC236}">
                <a16:creationId xmlns:a16="http://schemas.microsoft.com/office/drawing/2014/main" id="{424A5F65-1A4B-6F42-B771-4E1D294E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84" y="2286000"/>
            <a:ext cx="534860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E31C3-B4B5-174B-BE29-9CFC9D627746}"/>
              </a:ext>
            </a:extLst>
          </p:cNvPr>
          <p:cNvSpPr txBox="1"/>
          <p:nvPr/>
        </p:nvSpPr>
        <p:spPr>
          <a:xfrm>
            <a:off x="4005943" y="5214257"/>
            <a:ext cx="720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Kill			0.25			5.57			5.27			5.31</a:t>
            </a:r>
          </a:p>
          <a:p>
            <a:r>
              <a:rPr lang="en-US" dirty="0"/>
              <a:t>			   99.999+%	   99.999+%   	   99.999+%        99.999+%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41497-FACB-4645-B346-4573B0926044}"/>
              </a:ext>
            </a:extLst>
          </p:cNvPr>
          <p:cNvSpPr txBox="1"/>
          <p:nvPr/>
        </p:nvSpPr>
        <p:spPr>
          <a:xfrm>
            <a:off x="655093" y="532263"/>
            <a:ext cx="913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Coronavirus test results, persistence of coating effectiveness to 34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1DCDC-899C-D246-86B3-415877D50948}"/>
              </a:ext>
            </a:extLst>
          </p:cNvPr>
          <p:cNvSpPr txBox="1"/>
          <p:nvPr/>
        </p:nvSpPr>
        <p:spPr>
          <a:xfrm>
            <a:off x="1078173" y="6100549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118174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62F-BC2C-4D77-A0E2-A1CF46AA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Biochar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D8F2B-9709-4EEF-8D0E-C51ED74A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99" y="1054088"/>
            <a:ext cx="9103603" cy="335910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A390B1-175A-482C-8917-403E19FA8F1D}"/>
              </a:ext>
            </a:extLst>
          </p:cNvPr>
          <p:cNvSpPr txBox="1">
            <a:spLocks/>
          </p:cNvSpPr>
          <p:nvPr/>
        </p:nvSpPr>
        <p:spPr>
          <a:xfrm>
            <a:off x="5118447" y="4767660"/>
            <a:ext cx="6281873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Biochar is a fine-grained charcoal high in organic carbon </a:t>
            </a:r>
          </a:p>
          <a:p>
            <a:r>
              <a:rPr lang="en-US" sz="1500"/>
              <a:t>Produced from pyrolysis of plant and wastes</a:t>
            </a:r>
          </a:p>
          <a:p>
            <a:r>
              <a:rPr lang="en-US" sz="1500"/>
              <a:t>Pyrolysis is transformation of a compound into smaller and simpler compound under the temperature ranging 400 to 800 oC  in the absence or little oxygen</a:t>
            </a:r>
          </a:p>
          <a:p>
            <a:r>
              <a:rPr lang="en-US" sz="1500"/>
              <a:t>Generates high porosity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03B27-7548-AC40-A76C-5AF6045E231E}"/>
              </a:ext>
            </a:extLst>
          </p:cNvPr>
          <p:cNvSpPr txBox="1"/>
          <p:nvPr/>
        </p:nvSpPr>
        <p:spPr>
          <a:xfrm>
            <a:off x="2599646" y="532263"/>
            <a:ext cx="7704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Biochar test method for Coronavirus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0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1D6AEE-7D7F-4836-A81F-C6251C261309}"/>
              </a:ext>
            </a:extLst>
          </p:cNvPr>
          <p:cNvSpPr txBox="1">
            <a:spLocks/>
          </p:cNvSpPr>
          <p:nvPr/>
        </p:nvSpPr>
        <p:spPr>
          <a:xfrm>
            <a:off x="1187356" y="433545"/>
            <a:ext cx="8666328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</a:rPr>
              <a:t>Biochar absorb FIPV to sterilize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22EA1-A275-43D0-8614-6CF286D3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46" y="2426818"/>
            <a:ext cx="2098759" cy="399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1ADBA-CDA9-4D39-8EE3-8D57C6FF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93383"/>
            <a:ext cx="5455917" cy="34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3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768BCF8-82F5-48A2-968C-6C1A677F1757}"/>
              </a:ext>
            </a:extLst>
          </p:cNvPr>
          <p:cNvSpPr txBox="1"/>
          <p:nvPr/>
        </p:nvSpPr>
        <p:spPr>
          <a:xfrm>
            <a:off x="4139396" y="1668162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S. intermedius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A0D339-2367-4EAA-8DA2-ADA670BF0F5A}"/>
              </a:ext>
            </a:extLst>
          </p:cNvPr>
          <p:cNvSpPr txBox="1"/>
          <p:nvPr/>
        </p:nvSpPr>
        <p:spPr>
          <a:xfrm>
            <a:off x="2173596" y="1668162"/>
            <a:ext cx="74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MRSA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BF718A-8958-4CB0-BEDD-8825278E5B83}"/>
              </a:ext>
            </a:extLst>
          </p:cNvPr>
          <p:cNvSpPr txBox="1"/>
          <p:nvPr/>
        </p:nvSpPr>
        <p:spPr>
          <a:xfrm>
            <a:off x="6490910" y="3787003"/>
            <a:ext cx="1498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Pseudomonas</a:t>
            </a:r>
          </a:p>
          <a:p>
            <a:r>
              <a:rPr lang="en-US" i="1" dirty="0"/>
              <a:t>aeruginosa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F7390C1-70F4-4FAB-8ED5-1BC227771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489226"/>
              </p:ext>
            </p:extLst>
          </p:nvPr>
        </p:nvGraphicFramePr>
        <p:xfrm>
          <a:off x="1474239" y="4411532"/>
          <a:ext cx="2173804" cy="15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158120" imgH="804600" progId="PhotoshopElements.Image.17">
                  <p:embed/>
                </p:oleObj>
              </mc:Choice>
              <mc:Fallback>
                <p:oleObj name="Image" r:id="rId2" imgW="1158120" imgH="804600" progId="PhotoshopElements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239" y="4411532"/>
                        <a:ext cx="2173804" cy="150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DDD4F5E-B9B0-49DB-A9B1-85151F56C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29305"/>
              </p:ext>
            </p:extLst>
          </p:nvPr>
        </p:nvGraphicFramePr>
        <p:xfrm>
          <a:off x="6153380" y="2055748"/>
          <a:ext cx="2173804" cy="15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158120" imgH="804600" progId="PhotoshopElements.Image.17">
                  <p:embed/>
                </p:oleObj>
              </mc:Choice>
              <mc:Fallback>
                <p:oleObj name="Image" r:id="rId4" imgW="1158120" imgH="804600" progId="PhotoshopElements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3380" y="2055748"/>
                        <a:ext cx="2173804" cy="150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B5CD887-6153-477B-825C-60B5B51A20ED}"/>
              </a:ext>
            </a:extLst>
          </p:cNvPr>
          <p:cNvSpPr txBox="1"/>
          <p:nvPr/>
        </p:nvSpPr>
        <p:spPr>
          <a:xfrm>
            <a:off x="1411275" y="3787004"/>
            <a:ext cx="229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Carbapenem resistant </a:t>
            </a:r>
          </a:p>
          <a:p>
            <a:pPr algn="ctr"/>
            <a:r>
              <a:rPr lang="en-US" i="1" dirty="0"/>
              <a:t>E. coli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AD4CD8-0D10-458D-B40E-B0A5797D057E}"/>
              </a:ext>
            </a:extLst>
          </p:cNvPr>
          <p:cNvSpPr txBox="1"/>
          <p:nvPr/>
        </p:nvSpPr>
        <p:spPr>
          <a:xfrm>
            <a:off x="8910777" y="1668162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VRE </a:t>
            </a:r>
            <a:r>
              <a:rPr lang="en-US" i="1" dirty="0"/>
              <a:t>faecium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9474857-E8F4-4D44-B3E3-D3F6BE24E5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404857"/>
              </p:ext>
            </p:extLst>
          </p:nvPr>
        </p:nvGraphicFramePr>
        <p:xfrm>
          <a:off x="8501464" y="2055748"/>
          <a:ext cx="2173804" cy="15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158120" imgH="804600" progId="PhotoshopElements.Image.17">
                  <p:embed/>
                </p:oleObj>
              </mc:Choice>
              <mc:Fallback>
                <p:oleObj name="Image" r:id="rId6" imgW="1158120" imgH="804600" progId="PhotoshopElements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01464" y="2055748"/>
                        <a:ext cx="2173804" cy="150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82716A2-A6A1-4CFD-AEC4-EE89FD475471}"/>
              </a:ext>
            </a:extLst>
          </p:cNvPr>
          <p:cNvSpPr txBox="1"/>
          <p:nvPr/>
        </p:nvSpPr>
        <p:spPr>
          <a:xfrm>
            <a:off x="6590104" y="166816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VRE </a:t>
            </a:r>
            <a:r>
              <a:rPr lang="en-US" i="1" dirty="0"/>
              <a:t>faecalis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B6FD385-1E76-4E42-8E25-85BBA47CF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79955"/>
              </p:ext>
            </p:extLst>
          </p:nvPr>
        </p:nvGraphicFramePr>
        <p:xfrm>
          <a:off x="3805296" y="4411532"/>
          <a:ext cx="2173804" cy="15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1158120" imgH="804600" progId="PhotoshopElements.Image.17">
                  <p:embed/>
                </p:oleObj>
              </mc:Choice>
              <mc:Fallback>
                <p:oleObj name="Image" r:id="rId8" imgW="1158120" imgH="804600" progId="PhotoshopElements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5296" y="4411532"/>
                        <a:ext cx="2173804" cy="150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CAFD1E0-5C81-4535-9A43-BEEEB4CEE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52282"/>
              </p:ext>
            </p:extLst>
          </p:nvPr>
        </p:nvGraphicFramePr>
        <p:xfrm>
          <a:off x="6153380" y="4411532"/>
          <a:ext cx="2173804" cy="15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1158120" imgH="804600" progId="PhotoshopElements.Image.17">
                  <p:embed/>
                </p:oleObj>
              </mc:Choice>
              <mc:Fallback>
                <p:oleObj name="Image" r:id="rId10" imgW="1158120" imgH="804600" progId="PhotoshopElements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3380" y="4411532"/>
                        <a:ext cx="2173804" cy="150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0FDCEF3-94A5-441C-B40B-00515F864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87169"/>
              </p:ext>
            </p:extLst>
          </p:nvPr>
        </p:nvGraphicFramePr>
        <p:xfrm>
          <a:off x="1457212" y="2055748"/>
          <a:ext cx="2173804" cy="15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1158120" imgH="804600" progId="PhotoshopElements.Image.17">
                  <p:embed/>
                </p:oleObj>
              </mc:Choice>
              <mc:Fallback>
                <p:oleObj name="Image" r:id="rId12" imgW="1158120" imgH="804600" progId="PhotoshopElements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57212" y="2055748"/>
                        <a:ext cx="2173804" cy="150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CC1DC1F-0096-4C17-9F2A-1333BA849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203068"/>
              </p:ext>
            </p:extLst>
          </p:nvPr>
        </p:nvGraphicFramePr>
        <p:xfrm>
          <a:off x="3805296" y="2055748"/>
          <a:ext cx="2173804" cy="150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1158120" imgH="804600" progId="PhotoshopElements.Image.17">
                  <p:embed/>
                </p:oleObj>
              </mc:Choice>
              <mc:Fallback>
                <p:oleObj name="Image" r:id="rId14" imgW="1158120" imgH="804600" progId="PhotoshopElements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05296" y="2055748"/>
                        <a:ext cx="2173804" cy="150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A76161F-29EA-4EF9-9BC2-E44EFA37271E}"/>
              </a:ext>
            </a:extLst>
          </p:cNvPr>
          <p:cNvSpPr txBox="1"/>
          <p:nvPr/>
        </p:nvSpPr>
        <p:spPr>
          <a:xfrm>
            <a:off x="3716789" y="3750385"/>
            <a:ext cx="229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Carbapenem resistant </a:t>
            </a:r>
          </a:p>
          <a:p>
            <a:pPr algn="ctr"/>
            <a:r>
              <a:rPr lang="en-US" i="1" dirty="0"/>
              <a:t>K. pneumoniae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71FB79-8401-403B-805A-86D318748F25}"/>
              </a:ext>
            </a:extLst>
          </p:cNvPr>
          <p:cNvSpPr/>
          <p:nvPr/>
        </p:nvSpPr>
        <p:spPr>
          <a:xfrm>
            <a:off x="8518491" y="4394549"/>
            <a:ext cx="2156777" cy="1509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B7420C1-2C5A-46FC-BBD7-D631611BDBEB}"/>
              </a:ext>
            </a:extLst>
          </p:cNvPr>
          <p:cNvSpPr/>
          <p:nvPr/>
        </p:nvSpPr>
        <p:spPr>
          <a:xfrm>
            <a:off x="8752230" y="4664284"/>
            <a:ext cx="304799" cy="32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0.1%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81B4721-6D02-42BA-BEC9-5BF9B72171DD}"/>
              </a:ext>
            </a:extLst>
          </p:cNvPr>
          <p:cNvSpPr/>
          <p:nvPr/>
        </p:nvSpPr>
        <p:spPr>
          <a:xfrm>
            <a:off x="9432893" y="4664284"/>
            <a:ext cx="304799" cy="32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0.3%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31A7C0A-304F-4FDB-9543-AFDAFF7D923C}"/>
              </a:ext>
            </a:extLst>
          </p:cNvPr>
          <p:cNvSpPr/>
          <p:nvPr/>
        </p:nvSpPr>
        <p:spPr>
          <a:xfrm>
            <a:off x="10113556" y="4664284"/>
            <a:ext cx="304799" cy="32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0.5 %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D8C390E-5739-4695-B2EA-2EB2C3400424}"/>
              </a:ext>
            </a:extLst>
          </p:cNvPr>
          <p:cNvSpPr/>
          <p:nvPr/>
        </p:nvSpPr>
        <p:spPr>
          <a:xfrm>
            <a:off x="8752230" y="5355709"/>
            <a:ext cx="304799" cy="32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1.0 %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1DE2021-2A3C-49DF-9F0D-2BB6F3A0C7C6}"/>
              </a:ext>
            </a:extLst>
          </p:cNvPr>
          <p:cNvSpPr/>
          <p:nvPr/>
        </p:nvSpPr>
        <p:spPr>
          <a:xfrm>
            <a:off x="9444479" y="5355709"/>
            <a:ext cx="304799" cy="32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VC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4903A53-7F27-4DE4-80BC-9EDA303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860627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BacShield RTU highly effective against hospital acquired pathogens</a:t>
            </a:r>
          </a:p>
        </p:txBody>
      </p:sp>
    </p:spTree>
    <p:extLst>
      <p:ext uri="{BB962C8B-B14F-4D97-AF65-F5344CB8AC3E}">
        <p14:creationId xmlns:p14="http://schemas.microsoft.com/office/powerpoint/2010/main" val="166641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64903A53-7F27-4DE4-80BC-9EDA303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Chitosan coated surface showed long-lasting antimicrobial effect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14EBE9-B49C-41D6-82FB-4347DF4E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1969477"/>
            <a:ext cx="4544704" cy="3180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F9F239-A5B8-4DCA-A383-29998F40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76" y="1969477"/>
            <a:ext cx="4440057" cy="31808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4394F9-274B-47E7-B3DF-EF723C1FB7FE}"/>
              </a:ext>
            </a:extLst>
          </p:cNvPr>
          <p:cNvSpPr txBox="1"/>
          <p:nvPr/>
        </p:nvSpPr>
        <p:spPr>
          <a:xfrm>
            <a:off x="504652" y="43392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Coat cell culture wells with chitosan solution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A349F1-40F7-4C9F-9885-E2CC6DCB000F}"/>
              </a:ext>
            </a:extLst>
          </p:cNvPr>
          <p:cNvSpPr txBox="1"/>
          <p:nvPr/>
        </p:nvSpPr>
        <p:spPr>
          <a:xfrm>
            <a:off x="4029524" y="406568"/>
            <a:ext cx="21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dry to form thin film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1202CC-304E-48A2-911C-DA9D00123859}"/>
              </a:ext>
            </a:extLst>
          </p:cNvPr>
          <p:cNvSpPr txBox="1"/>
          <p:nvPr/>
        </p:nvSpPr>
        <p:spPr>
          <a:xfrm>
            <a:off x="6343961" y="433923"/>
            <a:ext cx="116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Inoculate bacteria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9CFC0E-069D-42C0-AF01-CD06E26470AD}"/>
              </a:ext>
            </a:extLst>
          </p:cNvPr>
          <p:cNvSpPr txBox="1"/>
          <p:nvPr/>
        </p:nvSpPr>
        <p:spPr>
          <a:xfrm>
            <a:off x="8045305" y="400721"/>
            <a:ext cx="169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viable bacterial count 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60A4528-B870-4DF7-AD59-0FBE6340186C}"/>
              </a:ext>
            </a:extLst>
          </p:cNvPr>
          <p:cNvSpPr/>
          <p:nvPr/>
        </p:nvSpPr>
        <p:spPr>
          <a:xfrm>
            <a:off x="3600436" y="532304"/>
            <a:ext cx="388180" cy="303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17479CA5-CCDB-498B-A4DE-6090B8C99D03}"/>
              </a:ext>
            </a:extLst>
          </p:cNvPr>
          <p:cNvSpPr/>
          <p:nvPr/>
        </p:nvSpPr>
        <p:spPr>
          <a:xfrm>
            <a:off x="5883963" y="605516"/>
            <a:ext cx="388180" cy="303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BDDBFAA-D647-47F2-BF23-98877F620A1B}"/>
              </a:ext>
            </a:extLst>
          </p:cNvPr>
          <p:cNvSpPr/>
          <p:nvPr/>
        </p:nvSpPr>
        <p:spPr>
          <a:xfrm>
            <a:off x="7585306" y="605516"/>
            <a:ext cx="388180" cy="303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2C2AB-C1C0-4FA4-9F6F-2FBCE0F4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36" y="2418383"/>
            <a:ext cx="9654728" cy="4244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ECE64-D4D3-4280-899C-B5421AA2EA34}"/>
              </a:ext>
            </a:extLst>
          </p:cNvPr>
          <p:cNvSpPr txBox="1"/>
          <p:nvPr/>
        </p:nvSpPr>
        <p:spPr>
          <a:xfrm>
            <a:off x="228595" y="184666"/>
            <a:ext cx="22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Coat cell culture wells with chitosan solution (0, 0.2, 0.5, 1% w/v)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96999-EDA8-47F0-BE9B-3B5EC10898AB}"/>
              </a:ext>
            </a:extLst>
          </p:cNvPr>
          <p:cNvSpPr txBox="1"/>
          <p:nvPr/>
        </p:nvSpPr>
        <p:spPr>
          <a:xfrm>
            <a:off x="2988127" y="1301833"/>
            <a:ext cx="2498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Gently wash and determine fluorescent intensity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A19A0EC-300B-4828-8A5C-54C8865C3CE9}"/>
              </a:ext>
            </a:extLst>
          </p:cNvPr>
          <p:cNvSpPr/>
          <p:nvPr/>
        </p:nvSpPr>
        <p:spPr>
          <a:xfrm>
            <a:off x="2505990" y="416145"/>
            <a:ext cx="544152" cy="46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7D149-AD2C-4E5B-92AD-06E6E9F7C9C2}"/>
              </a:ext>
            </a:extLst>
          </p:cNvPr>
          <p:cNvSpPr txBox="1"/>
          <p:nvPr/>
        </p:nvSpPr>
        <p:spPr>
          <a:xfrm>
            <a:off x="3238752" y="184666"/>
            <a:ext cx="154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Overnight incubation at 4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CAAF9B0-677A-4AC0-AED9-ACA1ECD6D1CF}"/>
              </a:ext>
            </a:extLst>
          </p:cNvPr>
          <p:cNvSpPr/>
          <p:nvPr/>
        </p:nvSpPr>
        <p:spPr>
          <a:xfrm>
            <a:off x="4983170" y="416145"/>
            <a:ext cx="544152" cy="46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9569A-1F78-4DF8-A467-DF3A66E83C61}"/>
              </a:ext>
            </a:extLst>
          </p:cNvPr>
          <p:cNvSpPr txBox="1"/>
          <p:nvPr/>
        </p:nvSpPr>
        <p:spPr>
          <a:xfrm>
            <a:off x="5465892" y="323166"/>
            <a:ext cx="187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 chitosan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BAA16-DB7B-4395-8C7A-BF04786F5601}"/>
              </a:ext>
            </a:extLst>
          </p:cNvPr>
          <p:cNvSpPr txBox="1"/>
          <p:nvPr/>
        </p:nvSpPr>
        <p:spPr>
          <a:xfrm>
            <a:off x="7707801" y="184666"/>
            <a:ext cx="179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Inoculate GFP positive </a:t>
            </a:r>
            <a:r>
              <a:rPr lang="en-US" i="1" dirty="0"/>
              <a:t>S. aureus </a:t>
            </a:r>
            <a:r>
              <a:rPr lang="en-US" dirty="0"/>
              <a:t>in BHI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0FD243C-82CA-48DB-91B2-52DEB414F5D3}"/>
              </a:ext>
            </a:extLst>
          </p:cNvPr>
          <p:cNvSpPr/>
          <p:nvPr/>
        </p:nvSpPr>
        <p:spPr>
          <a:xfrm>
            <a:off x="7163649" y="416145"/>
            <a:ext cx="544152" cy="46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D8A36-4658-4266-9678-2BDB761C675A}"/>
              </a:ext>
            </a:extLst>
          </p:cNvPr>
          <p:cNvSpPr txBox="1"/>
          <p:nvPr/>
        </p:nvSpPr>
        <p:spPr>
          <a:xfrm>
            <a:off x="561466" y="1486499"/>
            <a:ext cx="167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Incubation at 37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for 3 days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342B6F-3EBA-4CD1-A561-11F6991E251B}"/>
              </a:ext>
            </a:extLst>
          </p:cNvPr>
          <p:cNvSpPr/>
          <p:nvPr/>
        </p:nvSpPr>
        <p:spPr>
          <a:xfrm>
            <a:off x="9872929" y="416145"/>
            <a:ext cx="544152" cy="46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46EA07-70C6-454C-A6F6-10B14104DF04}"/>
              </a:ext>
            </a:extLst>
          </p:cNvPr>
          <p:cNvSpPr/>
          <p:nvPr/>
        </p:nvSpPr>
        <p:spPr>
          <a:xfrm>
            <a:off x="2339739" y="1579478"/>
            <a:ext cx="544152" cy="46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4291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E66FF2-1AE2-4FE5-9F22-1CA8E201970B}"/>
              </a:ext>
            </a:extLst>
          </p:cNvPr>
          <p:cNvSpPr txBox="1">
            <a:spLocks noChangeArrowheads="1"/>
          </p:cNvSpPr>
          <p:nvPr/>
        </p:nvSpPr>
        <p:spPr>
          <a:xfrm>
            <a:off x="1378425" y="5199797"/>
            <a:ext cx="9435152" cy="789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Antimicrobial effect of chitosan</a:t>
            </a:r>
          </a:p>
        </p:txBody>
      </p:sp>
      <p:pic>
        <p:nvPicPr>
          <p:cNvPr id="4098" name="Picture 2" descr="Image result for chitosan antimicrobial effect">
            <a:extLst>
              <a:ext uri="{FF2B5EF4-FFF2-40B4-BE49-F238E27FC236}">
                <a16:creationId xmlns:a16="http://schemas.microsoft.com/office/drawing/2014/main" id="{DF2573F3-C644-44E6-AFF5-76BBD9BF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22104"/>
            <a:ext cx="10914060" cy="32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F0CC2C-320C-459B-B00F-1110A6694CB2}"/>
              </a:ext>
            </a:extLst>
          </p:cNvPr>
          <p:cNvSpPr/>
          <p:nvPr/>
        </p:nvSpPr>
        <p:spPr>
          <a:xfrm>
            <a:off x="8370786" y="4358025"/>
            <a:ext cx="3471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https://doi.org/10.3390/molecules24101960</a:t>
            </a:r>
          </a:p>
        </p:txBody>
      </p:sp>
    </p:spTree>
    <p:extLst>
      <p:ext uri="{BB962C8B-B14F-4D97-AF65-F5344CB8AC3E}">
        <p14:creationId xmlns:p14="http://schemas.microsoft.com/office/powerpoint/2010/main" val="18143969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3174B516CF2418DFAEC386BCE2F05" ma:contentTypeVersion="10" ma:contentTypeDescription="Create a new document." ma:contentTypeScope="" ma:versionID="3ede2b3384ebf57d79b7976d2755d6b4">
  <xsd:schema xmlns:xsd="http://www.w3.org/2001/XMLSchema" xmlns:xs="http://www.w3.org/2001/XMLSchema" xmlns:p="http://schemas.microsoft.com/office/2006/metadata/properties" xmlns:ns3="876528b0-8728-4c74-8ea1-71e12e08a085" targetNamespace="http://schemas.microsoft.com/office/2006/metadata/properties" ma:root="true" ma:fieldsID="d678737b455c5d59283aabbe45608c44" ns3:_="">
    <xsd:import namespace="876528b0-8728-4c74-8ea1-71e12e08a0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28b0-8728-4c74-8ea1-71e12e08a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3C14AD-29EE-4386-85DC-5DA0D539AEA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76528b0-8728-4c74-8ea1-71e12e08a0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571C97-C5D3-457F-A400-52DEDCA18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B04E2C-7874-479A-9EF3-1D41025A4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28b0-8728-4c74-8ea1-71e12e08a0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846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Trebuchet MS</vt:lpstr>
      <vt:lpstr>Wingdings</vt:lpstr>
      <vt:lpstr>Wingdings 3</vt:lpstr>
      <vt:lpstr>Facet</vt:lpstr>
      <vt:lpstr>Image</vt:lpstr>
      <vt:lpstr>BacShield Chitosan Antimicromicrobial Persistence Efficacy Test Results</vt:lpstr>
      <vt:lpstr>PowerPoint Presentation</vt:lpstr>
      <vt:lpstr>PowerPoint Presentation</vt:lpstr>
      <vt:lpstr>Biochar</vt:lpstr>
      <vt:lpstr>PowerPoint Presentation</vt:lpstr>
      <vt:lpstr>BacShield RTU highly effective against hospital acquired pathogens</vt:lpstr>
      <vt:lpstr>Chitosan coated surface showed long-lasting antimicrobial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BacShield Chitosan Antimicromicrobial Persistence Efficacy Test Results</dc:title>
  <dc:creator>Sandy Watkins</dc:creator>
  <cp:lastModifiedBy>Sandy Watkins</cp:lastModifiedBy>
  <cp:revision>3</cp:revision>
  <dcterms:created xsi:type="dcterms:W3CDTF">2020-11-04T17:25:15Z</dcterms:created>
  <dcterms:modified xsi:type="dcterms:W3CDTF">2021-09-17T14:18:05Z</dcterms:modified>
</cp:coreProperties>
</file>